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8" r:id="rId2"/>
    <p:sldId id="309" r:id="rId3"/>
    <p:sldId id="312" r:id="rId4"/>
    <p:sldId id="327" r:id="rId5"/>
    <p:sldId id="310" r:id="rId6"/>
    <p:sldId id="326" r:id="rId7"/>
    <p:sldId id="322" r:id="rId8"/>
    <p:sldId id="315" r:id="rId9"/>
    <p:sldId id="318" r:id="rId10"/>
    <p:sldId id="313" r:id="rId11"/>
    <p:sldId id="311" r:id="rId12"/>
    <p:sldId id="316" r:id="rId13"/>
    <p:sldId id="323" r:id="rId14"/>
    <p:sldId id="314" r:id="rId15"/>
    <p:sldId id="317" r:id="rId16"/>
    <p:sldId id="320" r:id="rId17"/>
    <p:sldId id="324" r:id="rId1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58B5F-0931-860F-4D60-A8F22A178C83}" v="6" dt="2024-05-10T15:55:10.940"/>
    <p1510:client id="{33C932AD-CE6C-7498-D60D-ED82448D4D9B}" v="73" dt="2024-05-10T16:00:57.677"/>
    <p1510:client id="{86684794-A815-C184-A850-213B1E1976AE}" v="198" dt="2024-05-10T16:08:16.490"/>
    <p1510:client id="{8CECE08D-A97D-CCB0-66B8-999BCAB61190}" v="58" dt="2024-05-10T15:59:20.114"/>
    <p1510:client id="{8F46A85C-5975-BB55-B5C3-E3E4E82172CD}" v="80" dt="2024-05-10T16:03:10.746"/>
    <p1510:client id="{9E7587D0-C179-81F2-9A0C-605F93515480}" v="28" dt="2024-05-10T16:08:27.056"/>
    <p1510:client id="{C2CF86BC-5B8D-85CB-B0D1-D43880F19C57}" v="1" dt="2024-05-10T16:03:50.034"/>
    <p1510:client id="{D7BAFD54-38F2-C8AC-82DF-D4E093442F0D}" v="46" dt="2024-05-10T16:06:22.214"/>
    <p1510:client id="{E24F036B-D8E0-5849-B50C-3AA4AC87D301}" v="247" dt="2024-05-10T16:07:43.660"/>
    <p1510:client id="{F5DDE684-A088-972B-D817-4CA4116FF783}" v="12" dt="2024-05-10T15:36:22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 Nikolai Aabakken" userId="S::fiaab4905@uib.no::98861238-1b26-4c91-b259-8cec583a02e5" providerId="AD" clId="Web-{8F46A85C-5975-BB55-B5C3-E3E4E82172CD}"/>
    <pc:docChg chg="addSld delSld modSld">
      <pc:chgData name="Finn Nikolai Aabakken" userId="S::fiaab4905@uib.no::98861238-1b26-4c91-b259-8cec583a02e5" providerId="AD" clId="Web-{8F46A85C-5975-BB55-B5C3-E3E4E82172CD}" dt="2024-05-10T16:03:10.746" v="61"/>
      <pc:docMkLst>
        <pc:docMk/>
      </pc:docMkLst>
      <pc:sldChg chg="addSp delSp modSp">
        <pc:chgData name="Finn Nikolai Aabakken" userId="S::fiaab4905@uib.no::98861238-1b26-4c91-b259-8cec583a02e5" providerId="AD" clId="Web-{8F46A85C-5975-BB55-B5C3-E3E4E82172CD}" dt="2024-05-10T15:55:10.232" v="58" actId="1076"/>
        <pc:sldMkLst>
          <pc:docMk/>
          <pc:sldMk cId="3867296097" sldId="320"/>
        </pc:sldMkLst>
        <pc:spChg chg="add mod">
          <ac:chgData name="Finn Nikolai Aabakken" userId="S::fiaab4905@uib.no::98861238-1b26-4c91-b259-8cec583a02e5" providerId="AD" clId="Web-{8F46A85C-5975-BB55-B5C3-E3E4E82172CD}" dt="2024-05-10T15:55:10.232" v="58" actId="1076"/>
          <ac:spMkLst>
            <pc:docMk/>
            <pc:sldMk cId="3867296097" sldId="320"/>
            <ac:spMk id="6" creationId="{D536C7A4-E069-45B6-845F-2C8E85EFAC67}"/>
          </ac:spMkLst>
        </pc:spChg>
        <pc:picChg chg="add mod">
          <ac:chgData name="Finn Nikolai Aabakken" userId="S::fiaab4905@uib.no::98861238-1b26-4c91-b259-8cec583a02e5" providerId="AD" clId="Web-{8F46A85C-5975-BB55-B5C3-E3E4E82172CD}" dt="2024-05-10T15:54:45.981" v="43" actId="1076"/>
          <ac:picMkLst>
            <pc:docMk/>
            <pc:sldMk cId="3867296097" sldId="320"/>
            <ac:picMk id="4" creationId="{46693A7B-9125-B985-90E9-072A94217ED6}"/>
          </ac:picMkLst>
        </pc:picChg>
        <pc:picChg chg="add del mod">
          <ac:chgData name="Finn Nikolai Aabakken" userId="S::fiaab4905@uib.no::98861238-1b26-4c91-b259-8cec583a02e5" providerId="AD" clId="Web-{8F46A85C-5975-BB55-B5C3-E3E4E82172CD}" dt="2024-05-10T15:48:43.795" v="18"/>
          <ac:picMkLst>
            <pc:docMk/>
            <pc:sldMk cId="3867296097" sldId="320"/>
            <ac:picMk id="5" creationId="{C60398EB-AF00-1961-2CF0-7C89F195F84F}"/>
          </ac:picMkLst>
        </pc:picChg>
      </pc:sldChg>
      <pc:sldChg chg="addSp delSp modSp new">
        <pc:chgData name="Finn Nikolai Aabakken" userId="S::fiaab4905@uib.no::98861238-1b26-4c91-b259-8cec583a02e5" providerId="AD" clId="Web-{8F46A85C-5975-BB55-B5C3-E3E4E82172CD}" dt="2024-05-10T16:03:10.746" v="61"/>
        <pc:sldMkLst>
          <pc:docMk/>
          <pc:sldMk cId="4174402233" sldId="324"/>
        </pc:sldMkLst>
        <pc:picChg chg="add del mod">
          <ac:chgData name="Finn Nikolai Aabakken" userId="S::fiaab4905@uib.no::98861238-1b26-4c91-b259-8cec583a02e5" providerId="AD" clId="Web-{8F46A85C-5975-BB55-B5C3-E3E4E82172CD}" dt="2024-05-10T15:48:34.795" v="16"/>
          <ac:picMkLst>
            <pc:docMk/>
            <pc:sldMk cId="4174402233" sldId="324"/>
            <ac:picMk id="4" creationId="{73ADFA94-FF3B-34CC-71C4-A403690D91B8}"/>
          </ac:picMkLst>
        </pc:picChg>
        <pc:picChg chg="add mod modCrop">
          <ac:chgData name="Finn Nikolai Aabakken" userId="S::fiaab4905@uib.no::98861238-1b26-4c91-b259-8cec583a02e5" providerId="AD" clId="Web-{8F46A85C-5975-BB55-B5C3-E3E4E82172CD}" dt="2024-05-10T16:03:10.746" v="61"/>
          <ac:picMkLst>
            <pc:docMk/>
            <pc:sldMk cId="4174402233" sldId="324"/>
            <ac:picMk id="5" creationId="{39CA4249-05F0-D0E1-3EF8-7800F244618F}"/>
          </ac:picMkLst>
        </pc:picChg>
        <pc:picChg chg="add mod">
          <ac:chgData name="Finn Nikolai Aabakken" userId="S::fiaab4905@uib.no::98861238-1b26-4c91-b259-8cec583a02e5" providerId="AD" clId="Web-{8F46A85C-5975-BB55-B5C3-E3E4E82172CD}" dt="2024-05-10T15:49:34.156" v="29" actId="14100"/>
          <ac:picMkLst>
            <pc:docMk/>
            <pc:sldMk cId="4174402233" sldId="324"/>
            <ac:picMk id="6" creationId="{AFED1F22-9C2E-EF51-3E82-3AD054A21C01}"/>
          </ac:picMkLst>
        </pc:picChg>
      </pc:sldChg>
      <pc:sldChg chg="addSp delSp modSp new del">
        <pc:chgData name="Finn Nikolai Aabakken" userId="S::fiaab4905@uib.no::98861238-1b26-4c91-b259-8cec583a02e5" providerId="AD" clId="Web-{8F46A85C-5975-BB55-B5C3-E3E4E82172CD}" dt="2024-05-10T16:00:19.257" v="59"/>
        <pc:sldMkLst>
          <pc:docMk/>
          <pc:sldMk cId="1867730599" sldId="325"/>
        </pc:sldMkLst>
        <pc:picChg chg="add del mod">
          <ac:chgData name="Finn Nikolai Aabakken" userId="S::fiaab4905@uib.no::98861238-1b26-4c91-b259-8cec583a02e5" providerId="AD" clId="Web-{8F46A85C-5975-BB55-B5C3-E3E4E82172CD}" dt="2024-05-10T15:49:56.032" v="34"/>
          <ac:picMkLst>
            <pc:docMk/>
            <pc:sldMk cId="1867730599" sldId="325"/>
            <ac:picMk id="4" creationId="{0075926B-04B7-A10F-2E5F-5CAE6B980810}"/>
          </ac:picMkLst>
        </pc:picChg>
        <pc:picChg chg="add mod">
          <ac:chgData name="Finn Nikolai Aabakken" userId="S::fiaab4905@uib.no::98861238-1b26-4c91-b259-8cec583a02e5" providerId="AD" clId="Web-{8F46A85C-5975-BB55-B5C3-E3E4E82172CD}" dt="2024-05-10T15:50:53.690" v="41" actId="14100"/>
          <ac:picMkLst>
            <pc:docMk/>
            <pc:sldMk cId="1867730599" sldId="325"/>
            <ac:picMk id="5" creationId="{5ED6A772-E373-2856-4192-640696D2578F}"/>
          </ac:picMkLst>
        </pc:picChg>
        <pc:picChg chg="add mod">
          <ac:chgData name="Finn Nikolai Aabakken" userId="S::fiaab4905@uib.no::98861238-1b26-4c91-b259-8cec583a02e5" providerId="AD" clId="Web-{8F46A85C-5975-BB55-B5C3-E3E4E82172CD}" dt="2024-05-10T15:50:58.424" v="42" actId="14100"/>
          <ac:picMkLst>
            <pc:docMk/>
            <pc:sldMk cId="1867730599" sldId="325"/>
            <ac:picMk id="6" creationId="{D3DB57F5-90A3-9169-DBE4-34DBADFEC0EE}"/>
          </ac:picMkLst>
        </pc:picChg>
      </pc:sldChg>
      <pc:sldChg chg="new del">
        <pc:chgData name="Finn Nikolai Aabakken" userId="S::fiaab4905@uib.no::98861238-1b26-4c91-b259-8cec583a02e5" providerId="AD" clId="Web-{8F46A85C-5975-BB55-B5C3-E3E4E82172CD}" dt="2024-05-10T15:48:56.936" v="21"/>
        <pc:sldMkLst>
          <pc:docMk/>
          <pc:sldMk cId="3872377818" sldId="326"/>
        </pc:sldMkLst>
      </pc:sldChg>
    </pc:docChg>
  </pc:docChgLst>
  <pc:docChgLst>
    <pc:chgData name="Kristine Ingeborg Sundet Gulla" userId="S::krgul6867@uib.no::0bb482e0-d70b-4792-8c4e-d0a55c13c2ae" providerId="AD" clId="Web-{33C932AD-CE6C-7498-D60D-ED82448D4D9B}"/>
    <pc:docChg chg="addSld delSld modSld sldOrd">
      <pc:chgData name="Kristine Ingeborg Sundet Gulla" userId="S::krgul6867@uib.no::0bb482e0-d70b-4792-8c4e-d0a55c13c2ae" providerId="AD" clId="Web-{33C932AD-CE6C-7498-D60D-ED82448D4D9B}" dt="2024-05-10T16:00:57.677" v="63" actId="14100"/>
      <pc:docMkLst>
        <pc:docMk/>
      </pc:docMkLst>
      <pc:sldChg chg="addSp delSp modSp ord">
        <pc:chgData name="Kristine Ingeborg Sundet Gulla" userId="S::krgul6867@uib.no::0bb482e0-d70b-4792-8c4e-d0a55c13c2ae" providerId="AD" clId="Web-{33C932AD-CE6C-7498-D60D-ED82448D4D9B}" dt="2024-05-10T15:52:15.136" v="60" actId="1076"/>
        <pc:sldMkLst>
          <pc:docMk/>
          <pc:sldMk cId="3992497712" sldId="314"/>
        </pc:sldMkLst>
        <pc:spChg chg="del">
          <ac:chgData name="Kristine Ingeborg Sundet Gulla" userId="S::krgul6867@uib.no::0bb482e0-d70b-4792-8c4e-d0a55c13c2ae" providerId="AD" clId="Web-{33C932AD-CE6C-7498-D60D-ED82448D4D9B}" dt="2024-05-10T15:29:37.274" v="2"/>
          <ac:spMkLst>
            <pc:docMk/>
            <pc:sldMk cId="3992497712" sldId="314"/>
            <ac:spMk id="3" creationId="{A5B5D0BB-4434-7B52-F82B-8543B467626C}"/>
          </ac:spMkLst>
        </pc:spChg>
        <pc:picChg chg="add mod">
          <ac:chgData name="Kristine Ingeborg Sundet Gulla" userId="S::krgul6867@uib.no::0bb482e0-d70b-4792-8c4e-d0a55c13c2ae" providerId="AD" clId="Web-{33C932AD-CE6C-7498-D60D-ED82448D4D9B}" dt="2024-05-10T15:52:15.136" v="60" actId="1076"/>
          <ac:picMkLst>
            <pc:docMk/>
            <pc:sldMk cId="3992497712" sldId="314"/>
            <ac:picMk id="2" creationId="{F6A3D835-6DE7-65C4-CD01-10EA9931C284}"/>
          </ac:picMkLst>
        </pc:picChg>
      </pc:sldChg>
      <pc:sldChg chg="addSp modSp new">
        <pc:chgData name="Kristine Ingeborg Sundet Gulla" userId="S::krgul6867@uib.no::0bb482e0-d70b-4792-8c4e-d0a55c13c2ae" providerId="AD" clId="Web-{33C932AD-CE6C-7498-D60D-ED82448D4D9B}" dt="2024-05-10T16:00:57.677" v="63" actId="14100"/>
        <pc:sldMkLst>
          <pc:docMk/>
          <pc:sldMk cId="2013327625" sldId="316"/>
        </pc:sldMkLst>
        <pc:picChg chg="add mod">
          <ac:chgData name="Kristine Ingeborg Sundet Gulla" userId="S::krgul6867@uib.no::0bb482e0-d70b-4792-8c4e-d0a55c13c2ae" providerId="AD" clId="Web-{33C932AD-CE6C-7498-D60D-ED82448D4D9B}" dt="2024-05-10T15:33:27.504" v="32" actId="1076"/>
          <ac:picMkLst>
            <pc:docMk/>
            <pc:sldMk cId="2013327625" sldId="316"/>
            <ac:picMk id="4" creationId="{6681AE78-AFDC-F05A-E124-5C755597A23F}"/>
          </ac:picMkLst>
        </pc:picChg>
        <pc:picChg chg="add mod">
          <ac:chgData name="Kristine Ingeborg Sundet Gulla" userId="S::krgul6867@uib.no::0bb482e0-d70b-4792-8c4e-d0a55c13c2ae" providerId="AD" clId="Web-{33C932AD-CE6C-7498-D60D-ED82448D4D9B}" dt="2024-05-10T16:00:57.677" v="63" actId="14100"/>
          <ac:picMkLst>
            <pc:docMk/>
            <pc:sldMk cId="2013327625" sldId="316"/>
            <ac:picMk id="6" creationId="{06F44E46-863A-4C1C-E2E3-F9B42980EE40}"/>
          </ac:picMkLst>
        </pc:picChg>
      </pc:sldChg>
      <pc:sldChg chg="addSp modSp new">
        <pc:chgData name="Kristine Ingeborg Sundet Gulla" userId="S::krgul6867@uib.no::0bb482e0-d70b-4792-8c4e-d0a55c13c2ae" providerId="AD" clId="Web-{33C932AD-CE6C-7498-D60D-ED82448D4D9B}" dt="2024-05-10T15:33:14.348" v="31" actId="1076"/>
        <pc:sldMkLst>
          <pc:docMk/>
          <pc:sldMk cId="2003384578" sldId="317"/>
        </pc:sldMkLst>
        <pc:picChg chg="add mod">
          <ac:chgData name="Kristine Ingeborg Sundet Gulla" userId="S::krgul6867@uib.no::0bb482e0-d70b-4792-8c4e-d0a55c13c2ae" providerId="AD" clId="Web-{33C932AD-CE6C-7498-D60D-ED82448D4D9B}" dt="2024-05-10T15:32:30.830" v="19" actId="1076"/>
          <ac:picMkLst>
            <pc:docMk/>
            <pc:sldMk cId="2003384578" sldId="317"/>
            <ac:picMk id="4" creationId="{33504E40-5C42-9B35-158F-4073E4C53804}"/>
          </ac:picMkLst>
        </pc:picChg>
        <pc:picChg chg="add mod modCrop">
          <ac:chgData name="Kristine Ingeborg Sundet Gulla" userId="S::krgul6867@uib.no::0bb482e0-d70b-4792-8c4e-d0a55c13c2ae" providerId="AD" clId="Web-{33C932AD-CE6C-7498-D60D-ED82448D4D9B}" dt="2024-05-10T15:33:14.348" v="31" actId="1076"/>
          <ac:picMkLst>
            <pc:docMk/>
            <pc:sldMk cId="2003384578" sldId="317"/>
            <ac:picMk id="5" creationId="{40D74A8F-34A3-1793-6499-EE06D4E639C9}"/>
          </ac:picMkLst>
        </pc:picChg>
      </pc:sldChg>
      <pc:sldChg chg="addSp modSp new del ord">
        <pc:chgData name="Kristine Ingeborg Sundet Gulla" userId="S::krgul6867@uib.no::0bb482e0-d70b-4792-8c4e-d0a55c13c2ae" providerId="AD" clId="Web-{33C932AD-CE6C-7498-D60D-ED82448D4D9B}" dt="2024-05-10T15:51:04.212" v="56"/>
        <pc:sldMkLst>
          <pc:docMk/>
          <pc:sldMk cId="3507453300" sldId="319"/>
        </pc:sldMkLst>
        <pc:picChg chg="add mod">
          <ac:chgData name="Kristine Ingeborg Sundet Gulla" userId="S::krgul6867@uib.no::0bb482e0-d70b-4792-8c4e-d0a55c13c2ae" providerId="AD" clId="Web-{33C932AD-CE6C-7498-D60D-ED82448D4D9B}" dt="2024-05-10T15:34:30.194" v="40" actId="1076"/>
          <ac:picMkLst>
            <pc:docMk/>
            <pc:sldMk cId="3507453300" sldId="319"/>
            <ac:picMk id="4" creationId="{F4E52973-9684-E921-FDC2-7CE86E78C8D5}"/>
          </ac:picMkLst>
        </pc:picChg>
        <pc:picChg chg="add mod">
          <ac:chgData name="Kristine Ingeborg Sundet Gulla" userId="S::krgul6867@uib.no::0bb482e0-d70b-4792-8c4e-d0a55c13c2ae" providerId="AD" clId="Web-{33C932AD-CE6C-7498-D60D-ED82448D4D9B}" dt="2024-05-10T15:34:41.648" v="43" actId="1076"/>
          <ac:picMkLst>
            <pc:docMk/>
            <pc:sldMk cId="3507453300" sldId="319"/>
            <ac:picMk id="5" creationId="{B17A1173-8851-167A-0CBD-C7E058E677C2}"/>
          </ac:picMkLst>
        </pc:picChg>
      </pc:sldChg>
      <pc:sldChg chg="new">
        <pc:chgData name="Kristine Ingeborg Sundet Gulla" userId="S::krgul6867@uib.no::0bb482e0-d70b-4792-8c4e-d0a55c13c2ae" providerId="AD" clId="Web-{33C932AD-CE6C-7498-D60D-ED82448D4D9B}" dt="2024-05-10T15:32:34.721" v="20"/>
        <pc:sldMkLst>
          <pc:docMk/>
          <pc:sldMk cId="3867296097" sldId="320"/>
        </pc:sldMkLst>
      </pc:sldChg>
      <pc:sldChg chg="addSp modSp new mod modShow">
        <pc:chgData name="Kristine Ingeborg Sundet Gulla" userId="S::krgul6867@uib.no::0bb482e0-d70b-4792-8c4e-d0a55c13c2ae" providerId="AD" clId="Web-{33C932AD-CE6C-7498-D60D-ED82448D4D9B}" dt="2024-05-10T15:51:45.494" v="57"/>
        <pc:sldMkLst>
          <pc:docMk/>
          <pc:sldMk cId="2115049735" sldId="323"/>
        </pc:sldMkLst>
        <pc:picChg chg="add mod">
          <ac:chgData name="Kristine Ingeborg Sundet Gulla" userId="S::krgul6867@uib.no::0bb482e0-d70b-4792-8c4e-d0a55c13c2ae" providerId="AD" clId="Web-{33C932AD-CE6C-7498-D60D-ED82448D4D9B}" dt="2024-05-10T15:44:35.690" v="50" actId="1076"/>
          <ac:picMkLst>
            <pc:docMk/>
            <pc:sldMk cId="2115049735" sldId="323"/>
            <ac:picMk id="4" creationId="{EE92F816-3FA5-06F5-5539-F607E7FE1349}"/>
          </ac:picMkLst>
        </pc:picChg>
        <pc:picChg chg="add mod">
          <ac:chgData name="Kristine Ingeborg Sundet Gulla" userId="S::krgul6867@uib.no::0bb482e0-d70b-4792-8c4e-d0a55c13c2ae" providerId="AD" clId="Web-{33C932AD-CE6C-7498-D60D-ED82448D4D9B}" dt="2024-05-10T15:44:46.159" v="54" actId="1076"/>
          <ac:picMkLst>
            <pc:docMk/>
            <pc:sldMk cId="2115049735" sldId="323"/>
            <ac:picMk id="5" creationId="{B23BB668-F2AA-8675-224E-0964F3E15C01}"/>
          </ac:picMkLst>
        </pc:picChg>
      </pc:sldChg>
    </pc:docChg>
  </pc:docChgLst>
  <pc:docChgLst>
    <pc:chgData name="Fritjof Terland Biørn" userId="S::frbio5253@uib.no::ca84de1b-3c18-48e4-bc1f-68cbdb6638e8" providerId="AD" clId="Web-{D7BAFD54-38F2-C8AC-82DF-D4E093442F0D}"/>
    <pc:docChg chg="addSld delSld modSld sldOrd">
      <pc:chgData name="Fritjof Terland Biørn" userId="S::frbio5253@uib.no::ca84de1b-3c18-48e4-bc1f-68cbdb6638e8" providerId="AD" clId="Web-{D7BAFD54-38F2-C8AC-82DF-D4E093442F0D}" dt="2024-05-10T16:06:22.214" v="47" actId="20577"/>
      <pc:docMkLst>
        <pc:docMk/>
      </pc:docMkLst>
      <pc:sldChg chg="modSp">
        <pc:chgData name="Fritjof Terland Biørn" userId="S::frbio5253@uib.no::ca84de1b-3c18-48e4-bc1f-68cbdb6638e8" providerId="AD" clId="Web-{D7BAFD54-38F2-C8AC-82DF-D4E093442F0D}" dt="2024-05-10T15:26:47.546" v="0" actId="14100"/>
        <pc:sldMkLst>
          <pc:docMk/>
          <pc:sldMk cId="350569077" sldId="308"/>
        </pc:sldMkLst>
        <pc:spChg chg="mod">
          <ac:chgData name="Fritjof Terland Biørn" userId="S::frbio5253@uib.no::ca84de1b-3c18-48e4-bc1f-68cbdb6638e8" providerId="AD" clId="Web-{D7BAFD54-38F2-C8AC-82DF-D4E093442F0D}" dt="2024-05-10T15:26:47.546" v="0" actId="14100"/>
          <ac:spMkLst>
            <pc:docMk/>
            <pc:sldMk cId="350569077" sldId="308"/>
            <ac:spMk id="2" creationId="{7D2D40BF-D1DC-E003-FDF6-F2ECD827BFCE}"/>
          </ac:spMkLst>
        </pc:spChg>
      </pc:sldChg>
      <pc:sldChg chg="delSp modSp">
        <pc:chgData name="Fritjof Terland Biørn" userId="S::frbio5253@uib.no::ca84de1b-3c18-48e4-bc1f-68cbdb6638e8" providerId="AD" clId="Web-{D7BAFD54-38F2-C8AC-82DF-D4E093442F0D}" dt="2024-05-10T15:55:15.608" v="3"/>
        <pc:sldMkLst>
          <pc:docMk/>
          <pc:sldMk cId="1434330949" sldId="313"/>
        </pc:sldMkLst>
        <pc:picChg chg="del mod">
          <ac:chgData name="Fritjof Terland Biørn" userId="S::frbio5253@uib.no::ca84de1b-3c18-48e4-bc1f-68cbdb6638e8" providerId="AD" clId="Web-{D7BAFD54-38F2-C8AC-82DF-D4E093442F0D}" dt="2024-05-10T15:55:15.608" v="3"/>
          <ac:picMkLst>
            <pc:docMk/>
            <pc:sldMk cId="1434330949" sldId="313"/>
            <ac:picMk id="9" creationId="{B1B4D2B4-1132-832A-EAC4-C08E61391C76}"/>
          </ac:picMkLst>
        </pc:picChg>
      </pc:sldChg>
      <pc:sldChg chg="addSp delSp modSp add del mod ord setBg">
        <pc:chgData name="Fritjof Terland Biørn" userId="S::frbio5253@uib.no::ca84de1b-3c18-48e4-bc1f-68cbdb6638e8" providerId="AD" clId="Web-{D7BAFD54-38F2-C8AC-82DF-D4E093442F0D}" dt="2024-05-10T15:56:25.328" v="14"/>
        <pc:sldMkLst>
          <pc:docMk/>
          <pc:sldMk cId="1156121945" sldId="321"/>
        </pc:sldMkLst>
        <pc:spChg chg="add del">
          <ac:chgData name="Fritjof Terland Biørn" userId="S::frbio5253@uib.no::ca84de1b-3c18-48e4-bc1f-68cbdb6638e8" providerId="AD" clId="Web-{D7BAFD54-38F2-C8AC-82DF-D4E093442F0D}" dt="2024-05-10T15:55:36.390" v="6"/>
          <ac:spMkLst>
            <pc:docMk/>
            <pc:sldMk cId="1156121945" sldId="321"/>
            <ac:spMk id="10" creationId="{DD4C4B28-6B4B-4445-8535-F516D74E4AA9}"/>
          </ac:spMkLst>
        </pc:spChg>
        <pc:spChg chg="add del">
          <ac:chgData name="Fritjof Terland Biørn" userId="S::frbio5253@uib.no::ca84de1b-3c18-48e4-bc1f-68cbdb6638e8" providerId="AD" clId="Web-{D7BAFD54-38F2-C8AC-82DF-D4E093442F0D}" dt="2024-05-10T15:55:36.390" v="6"/>
          <ac:spMkLst>
            <pc:docMk/>
            <pc:sldMk cId="1156121945" sldId="321"/>
            <ac:spMk id="14" creationId="{55B419A7-F817-4767-8CCB-FB0E189C4ACD}"/>
          </ac:spMkLst>
        </pc:spChg>
        <pc:spChg chg="add del">
          <ac:chgData name="Fritjof Terland Biørn" userId="S::frbio5253@uib.no::ca84de1b-3c18-48e4-bc1f-68cbdb6638e8" providerId="AD" clId="Web-{D7BAFD54-38F2-C8AC-82DF-D4E093442F0D}" dt="2024-05-10T15:55:36.390" v="6"/>
          <ac:spMkLst>
            <pc:docMk/>
            <pc:sldMk cId="1156121945" sldId="321"/>
            <ac:spMk id="16" creationId="{7AF9319C-2D9B-4868-AEAE-37298EA0F4B9}"/>
          </ac:spMkLst>
        </pc:spChg>
        <pc:spChg chg="add del">
          <ac:chgData name="Fritjof Terland Biørn" userId="S::frbio5253@uib.no::ca84de1b-3c18-48e4-bc1f-68cbdb6638e8" providerId="AD" clId="Web-{D7BAFD54-38F2-C8AC-82DF-D4E093442F0D}" dt="2024-05-10T15:55:36.390" v="6"/>
          <ac:spMkLst>
            <pc:docMk/>
            <pc:sldMk cId="1156121945" sldId="321"/>
            <ac:spMk id="18" creationId="{ADA271CD-3011-4A05-B4A3-80F1794684F2}"/>
          </ac:spMkLst>
        </pc:spChg>
        <pc:spChg chg="add">
          <ac:chgData name="Fritjof Terland Biørn" userId="S::frbio5253@uib.no::ca84de1b-3c18-48e4-bc1f-68cbdb6638e8" providerId="AD" clId="Web-{D7BAFD54-38F2-C8AC-82DF-D4E093442F0D}" dt="2024-05-10T15:55:36.405" v="7"/>
          <ac:spMkLst>
            <pc:docMk/>
            <pc:sldMk cId="1156121945" sldId="321"/>
            <ac:spMk id="20" creationId="{DD4C4B28-6B4B-4445-8535-F516D74E4AA9}"/>
          </ac:spMkLst>
        </pc:spChg>
        <pc:spChg chg="add">
          <ac:chgData name="Fritjof Terland Biørn" userId="S::frbio5253@uib.no::ca84de1b-3c18-48e4-bc1f-68cbdb6638e8" providerId="AD" clId="Web-{D7BAFD54-38F2-C8AC-82DF-D4E093442F0D}" dt="2024-05-10T15:55:36.405" v="7"/>
          <ac:spMkLst>
            <pc:docMk/>
            <pc:sldMk cId="1156121945" sldId="321"/>
            <ac:spMk id="22" creationId="{55B419A7-F817-4767-8CCB-FB0E189C4ACD}"/>
          </ac:spMkLst>
        </pc:spChg>
        <pc:spChg chg="add">
          <ac:chgData name="Fritjof Terland Biørn" userId="S::frbio5253@uib.no::ca84de1b-3c18-48e4-bc1f-68cbdb6638e8" providerId="AD" clId="Web-{D7BAFD54-38F2-C8AC-82DF-D4E093442F0D}" dt="2024-05-10T15:55:36.405" v="7"/>
          <ac:spMkLst>
            <pc:docMk/>
            <pc:sldMk cId="1156121945" sldId="321"/>
            <ac:spMk id="24" creationId="{ADA271CD-3011-4A05-B4A3-80F1794684F2}"/>
          </ac:spMkLst>
        </pc:spChg>
        <pc:picChg chg="add mod">
          <ac:chgData name="Fritjof Terland Biørn" userId="S::frbio5253@uib.no::ca84de1b-3c18-48e4-bc1f-68cbdb6638e8" providerId="AD" clId="Web-{D7BAFD54-38F2-C8AC-82DF-D4E093442F0D}" dt="2024-05-10T15:55:36.405" v="7"/>
          <ac:picMkLst>
            <pc:docMk/>
            <pc:sldMk cId="1156121945" sldId="321"/>
            <ac:picMk id="5" creationId="{508FB60B-4180-CA42-90EE-D4BA0A1F23BE}"/>
          </ac:picMkLst>
        </pc:picChg>
        <pc:cxnChg chg="add del">
          <ac:chgData name="Fritjof Terland Biørn" userId="S::frbio5253@uib.no::ca84de1b-3c18-48e4-bc1f-68cbdb6638e8" providerId="AD" clId="Web-{D7BAFD54-38F2-C8AC-82DF-D4E093442F0D}" dt="2024-05-10T15:55:36.390" v="6"/>
          <ac:cxnSpMkLst>
            <pc:docMk/>
            <pc:sldMk cId="1156121945" sldId="321"/>
            <ac:cxnSpMk id="12" creationId="{0CB1C732-7193-4253-8746-850D090A6B4E}"/>
          </ac:cxnSpMkLst>
        </pc:cxnChg>
        <pc:cxnChg chg="add">
          <ac:chgData name="Fritjof Terland Biørn" userId="S::frbio5253@uib.no::ca84de1b-3c18-48e4-bc1f-68cbdb6638e8" providerId="AD" clId="Web-{D7BAFD54-38F2-C8AC-82DF-D4E093442F0D}" dt="2024-05-10T15:55:36.405" v="7"/>
          <ac:cxnSpMkLst>
            <pc:docMk/>
            <pc:sldMk cId="1156121945" sldId="321"/>
            <ac:cxnSpMk id="21" creationId="{0CB1C732-7193-4253-8746-850D090A6B4E}"/>
          </ac:cxnSpMkLst>
        </pc:cxnChg>
        <pc:cxnChg chg="add">
          <ac:chgData name="Fritjof Terland Biørn" userId="S::frbio5253@uib.no::ca84de1b-3c18-48e4-bc1f-68cbdb6638e8" providerId="AD" clId="Web-{D7BAFD54-38F2-C8AC-82DF-D4E093442F0D}" dt="2024-05-10T15:55:36.405" v="7"/>
          <ac:cxnSpMkLst>
            <pc:docMk/>
            <pc:sldMk cId="1156121945" sldId="321"/>
            <ac:cxnSpMk id="23" creationId="{0552FC00-E6D3-45AF-BE3D-0368141142EE}"/>
          </ac:cxnSpMkLst>
        </pc:cxnChg>
      </pc:sldChg>
      <pc:sldChg chg="addSp delSp modSp new">
        <pc:chgData name="Fritjof Terland Biørn" userId="S::frbio5253@uib.no::ca84de1b-3c18-48e4-bc1f-68cbdb6638e8" providerId="AD" clId="Web-{D7BAFD54-38F2-C8AC-82DF-D4E093442F0D}" dt="2024-05-10T16:06:22.214" v="47" actId="20577"/>
        <pc:sldMkLst>
          <pc:docMk/>
          <pc:sldMk cId="2687888208" sldId="326"/>
        </pc:sldMkLst>
        <pc:spChg chg="del mod">
          <ac:chgData name="Fritjof Terland Biørn" userId="S::frbio5253@uib.no::ca84de1b-3c18-48e4-bc1f-68cbdb6638e8" providerId="AD" clId="Web-{D7BAFD54-38F2-C8AC-82DF-D4E093442F0D}" dt="2024-05-10T15:56:41.625" v="16"/>
          <ac:spMkLst>
            <pc:docMk/>
            <pc:sldMk cId="2687888208" sldId="326"/>
            <ac:spMk id="2" creationId="{21B97DFC-1D15-BF31-A6E6-F08942E82D24}"/>
          </ac:spMkLst>
        </pc:spChg>
        <pc:spChg chg="mod">
          <ac:chgData name="Fritjof Terland Biørn" userId="S::frbio5253@uib.no::ca84de1b-3c18-48e4-bc1f-68cbdb6638e8" providerId="AD" clId="Web-{D7BAFD54-38F2-C8AC-82DF-D4E093442F0D}" dt="2024-05-10T16:06:22.214" v="47" actId="20577"/>
          <ac:spMkLst>
            <pc:docMk/>
            <pc:sldMk cId="2687888208" sldId="326"/>
            <ac:spMk id="3" creationId="{FC76228C-FD63-57E4-3615-F6F76F06EA31}"/>
          </ac:spMkLst>
        </pc:spChg>
        <pc:picChg chg="add mod">
          <ac:chgData name="Fritjof Terland Biørn" userId="S::frbio5253@uib.no::ca84de1b-3c18-48e4-bc1f-68cbdb6638e8" providerId="AD" clId="Web-{D7BAFD54-38F2-C8AC-82DF-D4E093442F0D}" dt="2024-05-10T15:57:24.501" v="18" actId="1076"/>
          <ac:picMkLst>
            <pc:docMk/>
            <pc:sldMk cId="2687888208" sldId="326"/>
            <ac:picMk id="5" creationId="{4F7EDBFB-4368-F5E5-2CAA-4217FB5F31B7}"/>
          </ac:picMkLst>
        </pc:picChg>
      </pc:sldChg>
    </pc:docChg>
  </pc:docChgLst>
  <pc:docChgLst>
    <pc:chgData name="Ivar Løwø" userId="S::ivlow5914@uib.no::6a57e0db-2e33-4002-935a-14cef8011675" providerId="AD" clId="Web-{8CECE08D-A97D-CCB0-66B8-999BCAB61190}"/>
    <pc:docChg chg="addSld delSld modSld">
      <pc:chgData name="Ivar Løwø" userId="S::ivlow5914@uib.no::6a57e0db-2e33-4002-935a-14cef8011675" providerId="AD" clId="Web-{8CECE08D-A97D-CCB0-66B8-999BCAB61190}" dt="2024-05-10T15:59:20.114" v="53" actId="1076"/>
      <pc:docMkLst>
        <pc:docMk/>
      </pc:docMkLst>
      <pc:sldChg chg="modSp">
        <pc:chgData name="Ivar Løwø" userId="S::ivlow5914@uib.no::6a57e0db-2e33-4002-935a-14cef8011675" providerId="AD" clId="Web-{8CECE08D-A97D-CCB0-66B8-999BCAB61190}" dt="2024-05-10T15:57:39.623" v="35" actId="20577"/>
        <pc:sldMkLst>
          <pc:docMk/>
          <pc:sldMk cId="4087368185" sldId="315"/>
        </pc:sldMkLst>
        <pc:spChg chg="mod">
          <ac:chgData name="Ivar Løwø" userId="S::ivlow5914@uib.no::6a57e0db-2e33-4002-935a-14cef8011675" providerId="AD" clId="Web-{8CECE08D-A97D-CCB0-66B8-999BCAB61190}" dt="2024-05-10T15:57:39.623" v="35" actId="20577"/>
          <ac:spMkLst>
            <pc:docMk/>
            <pc:sldMk cId="4087368185" sldId="315"/>
            <ac:spMk id="7" creationId="{B55AF9CC-A5F6-A9EB-30FF-6056063049C4}"/>
          </ac:spMkLst>
        </pc:spChg>
      </pc:sldChg>
      <pc:sldChg chg="addSp delSp modSp">
        <pc:chgData name="Ivar Løwø" userId="S::ivlow5914@uib.no::6a57e0db-2e33-4002-935a-14cef8011675" providerId="AD" clId="Web-{8CECE08D-A97D-CCB0-66B8-999BCAB61190}" dt="2024-05-10T15:59:20.114" v="53" actId="1076"/>
        <pc:sldMkLst>
          <pc:docMk/>
          <pc:sldMk cId="3127459363" sldId="318"/>
        </pc:sldMkLst>
        <pc:spChg chg="add del">
          <ac:chgData name="Ivar Løwø" userId="S::ivlow5914@uib.no::6a57e0db-2e33-4002-935a-14cef8011675" providerId="AD" clId="Web-{8CECE08D-A97D-CCB0-66B8-999BCAB61190}" dt="2024-05-10T15:58:36.236" v="41"/>
          <ac:spMkLst>
            <pc:docMk/>
            <pc:sldMk cId="3127459363" sldId="318"/>
            <ac:spMk id="8" creationId="{01472494-A6B8-BCA0-32DD-4C4D72C259E4}"/>
          </ac:spMkLst>
        </pc:spChg>
        <pc:spChg chg="add mod">
          <ac:chgData name="Ivar Løwø" userId="S::ivlow5914@uib.no::6a57e0db-2e33-4002-935a-14cef8011675" providerId="AD" clId="Web-{8CECE08D-A97D-CCB0-66B8-999BCAB61190}" dt="2024-05-10T15:59:09.567" v="50" actId="1076"/>
          <ac:spMkLst>
            <pc:docMk/>
            <pc:sldMk cId="3127459363" sldId="318"/>
            <ac:spMk id="9" creationId="{BCEE7A2B-BC0A-205B-396D-32A3D9C0B2F1}"/>
          </ac:spMkLst>
        </pc:spChg>
        <pc:picChg chg="add del mod modCrop">
          <ac:chgData name="Ivar Løwø" userId="S::ivlow5914@uib.no::6a57e0db-2e33-4002-935a-14cef8011675" providerId="AD" clId="Web-{8CECE08D-A97D-CCB0-66B8-999BCAB61190}" dt="2024-05-10T15:41:20.019" v="11"/>
          <ac:picMkLst>
            <pc:docMk/>
            <pc:sldMk cId="3127459363" sldId="318"/>
            <ac:picMk id="4" creationId="{A671A33A-6B35-C133-558D-52D552FBFDED}"/>
          </ac:picMkLst>
        </pc:picChg>
        <pc:picChg chg="add mod">
          <ac:chgData name="Ivar Løwø" userId="S::ivlow5914@uib.no::6a57e0db-2e33-4002-935a-14cef8011675" providerId="AD" clId="Web-{8CECE08D-A97D-CCB0-66B8-999BCAB61190}" dt="2024-05-10T15:59:20.114" v="53" actId="1076"/>
          <ac:picMkLst>
            <pc:docMk/>
            <pc:sldMk cId="3127459363" sldId="318"/>
            <ac:picMk id="6" creationId="{801C887C-A5FC-D5B4-3FDF-7E461889A0B5}"/>
          </ac:picMkLst>
        </pc:picChg>
        <pc:picChg chg="mod">
          <ac:chgData name="Ivar Løwø" userId="S::ivlow5914@uib.no::6a57e0db-2e33-4002-935a-14cef8011675" providerId="AD" clId="Web-{8CECE08D-A97D-CCB0-66B8-999BCAB61190}" dt="2024-05-10T15:59:18.567" v="52" actId="1076"/>
          <ac:picMkLst>
            <pc:docMk/>
            <pc:sldMk cId="3127459363" sldId="318"/>
            <ac:picMk id="7" creationId="{1700B0D5-42FB-9CD1-49B5-8D58419691A6}"/>
          </ac:picMkLst>
        </pc:picChg>
      </pc:sldChg>
      <pc:sldChg chg="delSp">
        <pc:chgData name="Ivar Løwø" userId="S::ivlow5914@uib.no::6a57e0db-2e33-4002-935a-14cef8011675" providerId="AD" clId="Web-{8CECE08D-A97D-CCB0-66B8-999BCAB61190}" dt="2024-05-10T15:51:41.661" v="15"/>
        <pc:sldMkLst>
          <pc:docMk/>
          <pc:sldMk cId="1156121945" sldId="321"/>
        </pc:sldMkLst>
        <pc:picChg chg="del">
          <ac:chgData name="Ivar Løwø" userId="S::ivlow5914@uib.no::6a57e0db-2e33-4002-935a-14cef8011675" providerId="AD" clId="Web-{8CECE08D-A97D-CCB0-66B8-999BCAB61190}" dt="2024-05-10T15:51:41.661" v="15"/>
          <ac:picMkLst>
            <pc:docMk/>
            <pc:sldMk cId="1156121945" sldId="321"/>
            <ac:picMk id="2" creationId="{85D7D670-7E9E-1D5E-4D0B-3A45E85BED93}"/>
          </ac:picMkLst>
        </pc:picChg>
      </pc:sldChg>
      <pc:sldChg chg="modSp">
        <pc:chgData name="Ivar Løwø" userId="S::ivlow5914@uib.no::6a57e0db-2e33-4002-935a-14cef8011675" providerId="AD" clId="Web-{8CECE08D-A97D-CCB0-66B8-999BCAB61190}" dt="2024-05-10T15:56:20.977" v="32" actId="20577"/>
        <pc:sldMkLst>
          <pc:docMk/>
          <pc:sldMk cId="3283173795" sldId="322"/>
        </pc:sldMkLst>
        <pc:spChg chg="mod">
          <ac:chgData name="Ivar Løwø" userId="S::ivlow5914@uib.no::6a57e0db-2e33-4002-935a-14cef8011675" providerId="AD" clId="Web-{8CECE08D-A97D-CCB0-66B8-999BCAB61190}" dt="2024-05-10T15:56:20.977" v="32" actId="20577"/>
          <ac:spMkLst>
            <pc:docMk/>
            <pc:sldMk cId="3283173795" sldId="322"/>
            <ac:spMk id="8" creationId="{AB8A9B6C-E8E1-D7C1-E4D8-B3657980F480}"/>
          </ac:spMkLst>
        </pc:spChg>
      </pc:sldChg>
      <pc:sldChg chg="new del">
        <pc:chgData name="Ivar Løwø" userId="S::ivlow5914@uib.no::6a57e0db-2e33-4002-935a-14cef8011675" providerId="AD" clId="Web-{8CECE08D-A97D-CCB0-66B8-999BCAB61190}" dt="2024-05-10T15:58:08.313" v="39"/>
        <pc:sldMkLst>
          <pc:docMk/>
          <pc:sldMk cId="1656028507" sldId="327"/>
        </pc:sldMkLst>
      </pc:sldChg>
    </pc:docChg>
  </pc:docChgLst>
  <pc:docChgLst>
    <pc:chgData name="Sigrid Galtvik" userId="S::dik013@uib.no::686752e1-7882-47c4-89d2-e2462a3d05d5" providerId="AD" clId="Web-{86684794-A815-C184-A850-213B1E1976AE}"/>
    <pc:docChg chg="addSld delSld modSld sldOrd">
      <pc:chgData name="Sigrid Galtvik" userId="S::dik013@uib.no::686752e1-7882-47c4-89d2-e2462a3d05d5" providerId="AD" clId="Web-{86684794-A815-C184-A850-213B1E1976AE}" dt="2024-05-10T16:08:14.631" v="191" actId="20577"/>
      <pc:docMkLst>
        <pc:docMk/>
      </pc:docMkLst>
      <pc:sldChg chg="ord">
        <pc:chgData name="Sigrid Galtvik" userId="S::dik013@uib.no::686752e1-7882-47c4-89d2-e2462a3d05d5" providerId="AD" clId="Web-{86684794-A815-C184-A850-213B1E1976AE}" dt="2024-05-10T16:07:06.215" v="144"/>
        <pc:sldMkLst>
          <pc:docMk/>
          <pc:sldMk cId="1817432007" sldId="310"/>
        </pc:sldMkLst>
      </pc:sldChg>
      <pc:sldChg chg="addSp delSp modSp ord">
        <pc:chgData name="Sigrid Galtvik" userId="S::dik013@uib.no::686752e1-7882-47c4-89d2-e2462a3d05d5" providerId="AD" clId="Web-{86684794-A815-C184-A850-213B1E1976AE}" dt="2024-05-10T16:07:55.984" v="183" actId="20577"/>
        <pc:sldMkLst>
          <pc:docMk/>
          <pc:sldMk cId="1434330949" sldId="313"/>
        </pc:sldMkLst>
        <pc:spChg chg="del">
          <ac:chgData name="Sigrid Galtvik" userId="S::dik013@uib.no::686752e1-7882-47c4-89d2-e2462a3d05d5" providerId="AD" clId="Web-{86684794-A815-C184-A850-213B1E1976AE}" dt="2024-05-10T15:34:43.855" v="60"/>
          <ac:spMkLst>
            <pc:docMk/>
            <pc:sldMk cId="1434330949" sldId="313"/>
            <ac:spMk id="3" creationId="{A5B5D0BB-4434-7B52-F82B-8543B467626C}"/>
          </ac:spMkLst>
        </pc:spChg>
        <pc:spChg chg="add mod">
          <ac:chgData name="Sigrid Galtvik" userId="S::dik013@uib.no::686752e1-7882-47c4-89d2-e2462a3d05d5" providerId="AD" clId="Web-{86684794-A815-C184-A850-213B1E1976AE}" dt="2024-05-10T16:07:55.984" v="183" actId="20577"/>
          <ac:spMkLst>
            <pc:docMk/>
            <pc:sldMk cId="1434330949" sldId="313"/>
            <ac:spMk id="8" creationId="{CFD309D1-8E12-C0A4-67FC-A28E6A074C11}"/>
          </ac:spMkLst>
        </pc:spChg>
        <pc:picChg chg="del mod">
          <ac:chgData name="Sigrid Galtvik" userId="S::dik013@uib.no::686752e1-7882-47c4-89d2-e2462a3d05d5" providerId="AD" clId="Web-{86684794-A815-C184-A850-213B1E1976AE}" dt="2024-05-10T15:32:12.350" v="40"/>
          <ac:picMkLst>
            <pc:docMk/>
            <pc:sldMk cId="1434330949" sldId="313"/>
            <ac:picMk id="2" creationId="{ED92816A-C475-4100-2E1D-BD405FB236E9}"/>
          </ac:picMkLst>
        </pc:picChg>
        <pc:picChg chg="mod">
          <ac:chgData name="Sigrid Galtvik" userId="S::dik013@uib.no::686752e1-7882-47c4-89d2-e2462a3d05d5" providerId="AD" clId="Web-{86684794-A815-C184-A850-213B1E1976AE}" dt="2024-05-10T15:55:53.769" v="127" actId="1076"/>
          <ac:picMkLst>
            <pc:docMk/>
            <pc:sldMk cId="1434330949" sldId="313"/>
            <ac:picMk id="4" creationId="{C7945862-5F40-89E3-690B-247BB3F226DB}"/>
          </ac:picMkLst>
        </pc:picChg>
        <pc:picChg chg="mod">
          <ac:chgData name="Sigrid Galtvik" userId="S::dik013@uib.no::686752e1-7882-47c4-89d2-e2462a3d05d5" providerId="AD" clId="Web-{86684794-A815-C184-A850-213B1E1976AE}" dt="2024-05-10T16:06:58.543" v="142" actId="1076"/>
          <ac:picMkLst>
            <pc:docMk/>
            <pc:sldMk cId="1434330949" sldId="313"/>
            <ac:picMk id="5" creationId="{AFF505FB-32AD-4C23-F4A4-2DFA30F440CE}"/>
          </ac:picMkLst>
        </pc:picChg>
        <pc:picChg chg="add del mod">
          <ac:chgData name="Sigrid Galtvik" userId="S::dik013@uib.no::686752e1-7882-47c4-89d2-e2462a3d05d5" providerId="AD" clId="Web-{86684794-A815-C184-A850-213B1E1976AE}" dt="2024-05-10T15:29:35.093" v="8"/>
          <ac:picMkLst>
            <pc:docMk/>
            <pc:sldMk cId="1434330949" sldId="313"/>
            <ac:picMk id="6" creationId="{0B825935-A7EF-C9E8-99D5-B951C77F4A63}"/>
          </ac:picMkLst>
        </pc:picChg>
        <pc:picChg chg="add mod">
          <ac:chgData name="Sigrid Galtvik" userId="S::dik013@uib.no::686752e1-7882-47c4-89d2-e2462a3d05d5" providerId="AD" clId="Web-{86684794-A815-C184-A850-213B1E1976AE}" dt="2024-05-10T15:54:45.158" v="110" actId="1076"/>
          <ac:picMkLst>
            <pc:docMk/>
            <pc:sldMk cId="1434330949" sldId="313"/>
            <ac:picMk id="9" creationId="{B1B4D2B4-1132-832A-EAC4-C08E61391C76}"/>
          </ac:picMkLst>
        </pc:picChg>
      </pc:sldChg>
      <pc:sldChg chg="addSp delSp modSp new">
        <pc:chgData name="Sigrid Galtvik" userId="S::dik013@uib.no::686752e1-7882-47c4-89d2-e2462a3d05d5" providerId="AD" clId="Web-{86684794-A815-C184-A850-213B1E1976AE}" dt="2024-05-10T15:42:01.756" v="100" actId="14100"/>
        <pc:sldMkLst>
          <pc:docMk/>
          <pc:sldMk cId="4087368185" sldId="315"/>
        </pc:sldMkLst>
        <pc:spChg chg="del">
          <ac:chgData name="Sigrid Galtvik" userId="S::dik013@uib.no::686752e1-7882-47c4-89d2-e2462a3d05d5" providerId="AD" clId="Web-{86684794-A815-C184-A850-213B1E1976AE}" dt="2024-05-10T15:26:18.193" v="2"/>
          <ac:spMkLst>
            <pc:docMk/>
            <pc:sldMk cId="4087368185" sldId="315"/>
            <ac:spMk id="2" creationId="{B8144CE2-8B26-D11A-1975-1C472F7E8C93}"/>
          </ac:spMkLst>
        </pc:spChg>
        <pc:spChg chg="del">
          <ac:chgData name="Sigrid Galtvik" userId="S::dik013@uib.no::686752e1-7882-47c4-89d2-e2462a3d05d5" providerId="AD" clId="Web-{86684794-A815-C184-A850-213B1E1976AE}" dt="2024-05-10T15:26:11.880" v="1"/>
          <ac:spMkLst>
            <pc:docMk/>
            <pc:sldMk cId="4087368185" sldId="315"/>
            <ac:spMk id="3" creationId="{FA2ED80F-64E4-A086-016C-6BF53F6E7CF7}"/>
          </ac:spMkLst>
        </pc:spChg>
        <pc:spChg chg="add del mod">
          <ac:chgData name="Sigrid Galtvik" userId="S::dik013@uib.no::686752e1-7882-47c4-89d2-e2462a3d05d5" providerId="AD" clId="Web-{86684794-A815-C184-A850-213B1E1976AE}" dt="2024-05-10T15:41:08.457" v="89"/>
          <ac:spMkLst>
            <pc:docMk/>
            <pc:sldMk cId="4087368185" sldId="315"/>
            <ac:spMk id="6" creationId="{58A5C1C3-81E4-884B-FF81-9032F9DE1289}"/>
          </ac:spMkLst>
        </pc:spChg>
        <pc:spChg chg="add mod">
          <ac:chgData name="Sigrid Galtvik" userId="S::dik013@uib.no::686752e1-7882-47c4-89d2-e2462a3d05d5" providerId="AD" clId="Web-{86684794-A815-C184-A850-213B1E1976AE}" dt="2024-05-10T15:42:01.756" v="100" actId="14100"/>
          <ac:spMkLst>
            <pc:docMk/>
            <pc:sldMk cId="4087368185" sldId="315"/>
            <ac:spMk id="7" creationId="{B55AF9CC-A5F6-A9EB-30FF-6056063049C4}"/>
          </ac:spMkLst>
        </pc:spChg>
        <pc:picChg chg="add mod">
          <ac:chgData name="Sigrid Galtvik" userId="S::dik013@uib.no::686752e1-7882-47c4-89d2-e2462a3d05d5" providerId="AD" clId="Web-{86684794-A815-C184-A850-213B1E1976AE}" dt="2024-05-10T15:36:26.064" v="63" actId="1076"/>
          <ac:picMkLst>
            <pc:docMk/>
            <pc:sldMk cId="4087368185" sldId="315"/>
            <ac:picMk id="4" creationId="{AAC0A4D7-6B23-1C5D-BAE6-09775E1B9273}"/>
          </ac:picMkLst>
        </pc:picChg>
        <pc:picChg chg="add mod">
          <ac:chgData name="Sigrid Galtvik" userId="S::dik013@uib.no::686752e1-7882-47c4-89d2-e2462a3d05d5" providerId="AD" clId="Web-{86684794-A815-C184-A850-213B1E1976AE}" dt="2024-05-10T15:36:26.126" v="64" actId="1076"/>
          <ac:picMkLst>
            <pc:docMk/>
            <pc:sldMk cId="4087368185" sldId="315"/>
            <ac:picMk id="5" creationId="{FEEC947D-8D88-2D81-8271-4FA0C094D232}"/>
          </ac:picMkLst>
        </pc:picChg>
      </pc:sldChg>
      <pc:sldChg chg="modSp new del">
        <pc:chgData name="Sigrid Galtvik" userId="S::dik013@uib.no::686752e1-7882-47c4-89d2-e2462a3d05d5" providerId="AD" clId="Web-{86684794-A815-C184-A850-213B1E1976AE}" dt="2024-05-10T15:31:10.613" v="23"/>
        <pc:sldMkLst>
          <pc:docMk/>
          <pc:sldMk cId="163076651" sldId="317"/>
        </pc:sldMkLst>
        <pc:spChg chg="mod">
          <ac:chgData name="Sigrid Galtvik" userId="S::dik013@uib.no::686752e1-7882-47c4-89d2-e2462a3d05d5" providerId="AD" clId="Web-{86684794-A815-C184-A850-213B1E1976AE}" dt="2024-05-10T15:31:05.472" v="22" actId="20577"/>
          <ac:spMkLst>
            <pc:docMk/>
            <pc:sldMk cId="163076651" sldId="317"/>
            <ac:spMk id="3" creationId="{58A5C1C3-81E4-884B-FF81-9032F9DE1289}"/>
          </ac:spMkLst>
        </pc:spChg>
      </pc:sldChg>
      <pc:sldChg chg="addSp delSp modSp new">
        <pc:chgData name="Sigrid Galtvik" userId="S::dik013@uib.no::686752e1-7882-47c4-89d2-e2462a3d05d5" providerId="AD" clId="Web-{86684794-A815-C184-A850-213B1E1976AE}" dt="2024-05-10T15:46:10.958" v="106" actId="1076"/>
        <pc:sldMkLst>
          <pc:docMk/>
          <pc:sldMk cId="3127459363" sldId="318"/>
        </pc:sldMkLst>
        <pc:spChg chg="del">
          <ac:chgData name="Sigrid Galtvik" userId="S::dik013@uib.no::686752e1-7882-47c4-89d2-e2462a3d05d5" providerId="AD" clId="Web-{86684794-A815-C184-A850-213B1E1976AE}" dt="2024-05-10T15:31:42.661" v="32"/>
          <ac:spMkLst>
            <pc:docMk/>
            <pc:sldMk cId="3127459363" sldId="318"/>
            <ac:spMk id="2" creationId="{E6290173-E52D-ABA8-9C95-22B94EFF71E8}"/>
          </ac:spMkLst>
        </pc:spChg>
        <pc:spChg chg="mod">
          <ac:chgData name="Sigrid Galtvik" userId="S::dik013@uib.no::686752e1-7882-47c4-89d2-e2462a3d05d5" providerId="AD" clId="Web-{86684794-A815-C184-A850-213B1E1976AE}" dt="2024-05-10T15:32:00.146" v="37" actId="1076"/>
          <ac:spMkLst>
            <pc:docMk/>
            <pc:sldMk cId="3127459363" sldId="318"/>
            <ac:spMk id="3" creationId="{13EB08C2-8703-2FBF-F1DF-501E3293C2F0}"/>
          </ac:spMkLst>
        </pc:spChg>
        <pc:picChg chg="mod">
          <ac:chgData name="Sigrid Galtvik" userId="S::dik013@uib.no::686752e1-7882-47c4-89d2-e2462a3d05d5" providerId="AD" clId="Web-{86684794-A815-C184-A850-213B1E1976AE}" dt="2024-05-10T15:36:49.690" v="66" actId="1076"/>
          <ac:picMkLst>
            <pc:docMk/>
            <pc:sldMk cId="3127459363" sldId="318"/>
            <ac:picMk id="4" creationId="{A671A33A-6B35-C133-558D-52D552FBFDED}"/>
          </ac:picMkLst>
        </pc:picChg>
        <pc:picChg chg="add mod">
          <ac:chgData name="Sigrid Galtvik" userId="S::dik013@uib.no::686752e1-7882-47c4-89d2-e2462a3d05d5" providerId="AD" clId="Web-{86684794-A815-C184-A850-213B1E1976AE}" dt="2024-05-10T15:31:57.036" v="36" actId="1076"/>
          <ac:picMkLst>
            <pc:docMk/>
            <pc:sldMk cId="3127459363" sldId="318"/>
            <ac:picMk id="5" creationId="{87922ED7-E916-214F-E0A2-7EC7DD2C6CF9}"/>
          </ac:picMkLst>
        </pc:picChg>
        <pc:picChg chg="mod">
          <ac:chgData name="Sigrid Galtvik" userId="S::dik013@uib.no::686752e1-7882-47c4-89d2-e2462a3d05d5" providerId="AD" clId="Web-{86684794-A815-C184-A850-213B1E1976AE}" dt="2024-05-10T15:46:10.958" v="106" actId="1076"/>
          <ac:picMkLst>
            <pc:docMk/>
            <pc:sldMk cId="3127459363" sldId="318"/>
            <ac:picMk id="6" creationId="{801C887C-A5FC-D5B4-3FDF-7E461889A0B5}"/>
          </ac:picMkLst>
        </pc:picChg>
      </pc:sldChg>
      <pc:sldChg chg="addSp delSp modSp new ord">
        <pc:chgData name="Sigrid Galtvik" userId="S::dik013@uib.no::686752e1-7882-47c4-89d2-e2462a3d05d5" providerId="AD" clId="Web-{86684794-A815-C184-A850-213B1E1976AE}" dt="2024-05-10T15:41:44.052" v="97" actId="14100"/>
        <pc:sldMkLst>
          <pc:docMk/>
          <pc:sldMk cId="3283173795" sldId="322"/>
        </pc:sldMkLst>
        <pc:spChg chg="del mod">
          <ac:chgData name="Sigrid Galtvik" userId="S::dik013@uib.no::686752e1-7882-47c4-89d2-e2462a3d05d5" providerId="AD" clId="Web-{86684794-A815-C184-A850-213B1E1976AE}" dt="2024-05-10T15:40:29.592" v="80"/>
          <ac:spMkLst>
            <pc:docMk/>
            <pc:sldMk cId="3283173795" sldId="322"/>
            <ac:spMk id="2" creationId="{7F85A06F-8AAE-B4F2-9106-6743E6BA2D54}"/>
          </ac:spMkLst>
        </pc:spChg>
        <pc:spChg chg="del mod">
          <ac:chgData name="Sigrid Galtvik" userId="S::dik013@uib.no::686752e1-7882-47c4-89d2-e2462a3d05d5" providerId="AD" clId="Web-{86684794-A815-C184-A850-213B1E1976AE}" dt="2024-05-10T15:40:08.091" v="76"/>
          <ac:spMkLst>
            <pc:docMk/>
            <pc:sldMk cId="3283173795" sldId="322"/>
            <ac:spMk id="3" creationId="{398CC5BA-F87B-F372-37EF-C5AD625EA7D7}"/>
          </ac:spMkLst>
        </pc:spChg>
        <pc:spChg chg="add del mod">
          <ac:chgData name="Sigrid Galtvik" userId="S::dik013@uib.no::686752e1-7882-47c4-89d2-e2462a3d05d5" providerId="AD" clId="Web-{86684794-A815-C184-A850-213B1E1976AE}" dt="2024-05-10T15:39:47.466" v="73"/>
          <ac:spMkLst>
            <pc:docMk/>
            <pc:sldMk cId="3283173795" sldId="322"/>
            <ac:spMk id="6" creationId="{D29EEE77-E2F4-2350-B108-99D6F48ABEB5}"/>
          </ac:spMkLst>
        </pc:spChg>
        <pc:spChg chg="add mod">
          <ac:chgData name="Sigrid Galtvik" userId="S::dik013@uib.no::686752e1-7882-47c4-89d2-e2462a3d05d5" providerId="AD" clId="Web-{86684794-A815-C184-A850-213B1E1976AE}" dt="2024-05-10T15:41:44.052" v="97" actId="14100"/>
          <ac:spMkLst>
            <pc:docMk/>
            <pc:sldMk cId="3283173795" sldId="322"/>
            <ac:spMk id="8" creationId="{AB8A9B6C-E8E1-D7C1-E4D8-B3657980F480}"/>
          </ac:spMkLst>
        </pc:spChg>
        <pc:picChg chg="add del mod">
          <ac:chgData name="Sigrid Galtvik" userId="S::dik013@uib.no::686752e1-7882-47c4-89d2-e2462a3d05d5" providerId="AD" clId="Web-{86684794-A815-C184-A850-213B1E1976AE}" dt="2024-05-10T15:39:44.591" v="72"/>
          <ac:picMkLst>
            <pc:docMk/>
            <pc:sldMk cId="3283173795" sldId="322"/>
            <ac:picMk id="5" creationId="{4B7E9F6C-E8C4-2B65-5702-659123A5020E}"/>
          </ac:picMkLst>
        </pc:picChg>
        <pc:picChg chg="add mod">
          <ac:chgData name="Sigrid Galtvik" userId="S::dik013@uib.no::686752e1-7882-47c4-89d2-e2462a3d05d5" providerId="AD" clId="Web-{86684794-A815-C184-A850-213B1E1976AE}" dt="2024-05-10T15:40:41.405" v="86" actId="1076"/>
          <ac:picMkLst>
            <pc:docMk/>
            <pc:sldMk cId="3283173795" sldId="322"/>
            <ac:picMk id="10" creationId="{9B17EF64-72F2-4DF6-D5EE-F3845FAA67CF}"/>
          </ac:picMkLst>
        </pc:picChg>
      </pc:sldChg>
      <pc:sldChg chg="delSp modSp">
        <pc:chgData name="Sigrid Galtvik" userId="S::dik013@uib.no::686752e1-7882-47c4-89d2-e2462a3d05d5" providerId="AD" clId="Web-{86684794-A815-C184-A850-213B1E1976AE}" dt="2024-05-10T16:08:14.631" v="191" actId="20577"/>
        <pc:sldMkLst>
          <pc:docMk/>
          <pc:sldMk cId="2687888208" sldId="326"/>
        </pc:sldMkLst>
        <pc:spChg chg="mod">
          <ac:chgData name="Sigrid Galtvik" userId="S::dik013@uib.no::686752e1-7882-47c4-89d2-e2462a3d05d5" providerId="AD" clId="Web-{86684794-A815-C184-A850-213B1E1976AE}" dt="2024-05-10T16:08:14.631" v="191" actId="20577"/>
          <ac:spMkLst>
            <pc:docMk/>
            <pc:sldMk cId="2687888208" sldId="326"/>
            <ac:spMk id="3" creationId="{FC76228C-FD63-57E4-3615-F6F76F06EA31}"/>
          </ac:spMkLst>
        </pc:spChg>
        <pc:picChg chg="del mod">
          <ac:chgData name="Sigrid Galtvik" userId="S::dik013@uib.no::686752e1-7882-47c4-89d2-e2462a3d05d5" providerId="AD" clId="Web-{86684794-A815-C184-A850-213B1E1976AE}" dt="2024-05-10T16:05:10.164" v="136"/>
          <ac:picMkLst>
            <pc:docMk/>
            <pc:sldMk cId="2687888208" sldId="326"/>
            <ac:picMk id="4" creationId="{332C9445-16D3-6D42-DBBA-AB4F2459AA07}"/>
          </ac:picMkLst>
        </pc:picChg>
        <pc:picChg chg="mod">
          <ac:chgData name="Sigrid Galtvik" userId="S::dik013@uib.no::686752e1-7882-47c4-89d2-e2462a3d05d5" providerId="AD" clId="Web-{86684794-A815-C184-A850-213B1E1976AE}" dt="2024-05-10T16:08:11.615" v="190" actId="1076"/>
          <ac:picMkLst>
            <pc:docMk/>
            <pc:sldMk cId="2687888208" sldId="326"/>
            <ac:picMk id="5" creationId="{4F7EDBFB-4368-F5E5-2CAA-4217FB5F31B7}"/>
          </ac:picMkLst>
        </pc:picChg>
      </pc:sldChg>
    </pc:docChg>
  </pc:docChgLst>
  <pc:docChgLst>
    <pc:chgData name="Karen Vavik" userId="S::zik013@uib.no::c86de4db-f247-45a1-aa01-ce54f9c07bc9" providerId="AD" clId="Web-{18558B5F-0931-860F-4D60-A8F22A178C83}"/>
    <pc:docChg chg="modSld">
      <pc:chgData name="Karen Vavik" userId="S::zik013@uib.no::c86de4db-f247-45a1-aa01-ce54f9c07bc9" providerId="AD" clId="Web-{18558B5F-0931-860F-4D60-A8F22A178C83}" dt="2024-05-10T15:55:10.940" v="4" actId="1076"/>
      <pc:docMkLst>
        <pc:docMk/>
      </pc:docMkLst>
      <pc:sldChg chg="addSp modSp">
        <pc:chgData name="Karen Vavik" userId="S::zik013@uib.no::c86de4db-f247-45a1-aa01-ce54f9c07bc9" providerId="AD" clId="Web-{18558B5F-0931-860F-4D60-A8F22A178C83}" dt="2024-05-10T15:55:10.940" v="4" actId="1076"/>
        <pc:sldMkLst>
          <pc:docMk/>
          <pc:sldMk cId="2013327625" sldId="316"/>
        </pc:sldMkLst>
        <pc:picChg chg="add mod">
          <ac:chgData name="Karen Vavik" userId="S::zik013@uib.no::c86de4db-f247-45a1-aa01-ce54f9c07bc9" providerId="AD" clId="Web-{18558B5F-0931-860F-4D60-A8F22A178C83}" dt="2024-05-10T15:55:10.940" v="4" actId="1076"/>
          <ac:picMkLst>
            <pc:docMk/>
            <pc:sldMk cId="2013327625" sldId="316"/>
            <ac:picMk id="5" creationId="{53835E68-93B5-2D1B-D321-C4750A227857}"/>
          </ac:picMkLst>
        </pc:picChg>
      </pc:sldChg>
    </pc:docChg>
  </pc:docChgLst>
  <pc:docChgLst>
    <pc:chgData name="Idunn Hana" userId="S::kay012@uib.no::62ab8fd7-5133-4462-b466-822c4c75c6d7" providerId="AD" clId="Web-{F5DDE684-A088-972B-D817-4CA4116FF783}"/>
    <pc:docChg chg="addSld modSld">
      <pc:chgData name="Idunn Hana" userId="S::kay012@uib.no::62ab8fd7-5133-4462-b466-822c4c75c6d7" providerId="AD" clId="Web-{F5DDE684-A088-972B-D817-4CA4116FF783}" dt="2024-05-10T15:36:22.549" v="8"/>
      <pc:docMkLst>
        <pc:docMk/>
      </pc:docMkLst>
      <pc:sldChg chg="addSp modSp">
        <pc:chgData name="Idunn Hana" userId="S::kay012@uib.no::62ab8fd7-5133-4462-b466-822c4c75c6d7" providerId="AD" clId="Web-{F5DDE684-A088-972B-D817-4CA4116FF783}" dt="2024-05-10T15:26:16.103" v="5" actId="1076"/>
        <pc:sldMkLst>
          <pc:docMk/>
          <pc:sldMk cId="1434330949" sldId="313"/>
        </pc:sldMkLst>
        <pc:picChg chg="add mod">
          <ac:chgData name="Idunn Hana" userId="S::kay012@uib.no::62ab8fd7-5133-4462-b466-822c4c75c6d7" providerId="AD" clId="Web-{F5DDE684-A088-972B-D817-4CA4116FF783}" dt="2024-05-10T15:25:42.755" v="2" actId="1076"/>
          <ac:picMkLst>
            <pc:docMk/>
            <pc:sldMk cId="1434330949" sldId="313"/>
            <ac:picMk id="2" creationId="{ED92816A-C475-4100-2E1D-BD405FB236E9}"/>
          </ac:picMkLst>
        </pc:picChg>
        <pc:picChg chg="add mod">
          <ac:chgData name="Idunn Hana" userId="S::kay012@uib.no::62ab8fd7-5133-4462-b466-822c4c75c6d7" providerId="AD" clId="Web-{F5DDE684-A088-972B-D817-4CA4116FF783}" dt="2024-05-10T15:26:13.650" v="3"/>
          <ac:picMkLst>
            <pc:docMk/>
            <pc:sldMk cId="1434330949" sldId="313"/>
            <ac:picMk id="4" creationId="{C7945862-5F40-89E3-690B-247BB3F226DB}"/>
          </ac:picMkLst>
        </pc:picChg>
        <pc:picChg chg="add mod">
          <ac:chgData name="Idunn Hana" userId="S::kay012@uib.no::62ab8fd7-5133-4462-b466-822c4c75c6d7" providerId="AD" clId="Web-{F5DDE684-A088-972B-D817-4CA4116FF783}" dt="2024-05-10T15:26:16.103" v="5" actId="1076"/>
          <ac:picMkLst>
            <pc:docMk/>
            <pc:sldMk cId="1434330949" sldId="313"/>
            <ac:picMk id="5" creationId="{AFF505FB-32AD-4C23-F4A4-2DFA30F440CE}"/>
          </ac:picMkLst>
        </pc:picChg>
      </pc:sldChg>
      <pc:sldChg chg="delSp new">
        <pc:chgData name="Idunn Hana" userId="S::kay012@uib.no::62ab8fd7-5133-4462-b466-822c4c75c6d7" providerId="AD" clId="Web-{F5DDE684-A088-972B-D817-4CA4116FF783}" dt="2024-05-10T15:36:22.549" v="8"/>
        <pc:sldMkLst>
          <pc:docMk/>
          <pc:sldMk cId="1156121945" sldId="321"/>
        </pc:sldMkLst>
        <pc:spChg chg="del">
          <ac:chgData name="Idunn Hana" userId="S::kay012@uib.no::62ab8fd7-5133-4462-b466-822c4c75c6d7" providerId="AD" clId="Web-{F5DDE684-A088-972B-D817-4CA4116FF783}" dt="2024-05-10T15:36:19.315" v="7"/>
          <ac:spMkLst>
            <pc:docMk/>
            <pc:sldMk cId="1156121945" sldId="321"/>
            <ac:spMk id="2" creationId="{0129E732-A3DD-E206-A2A6-7D60F861088E}"/>
          </ac:spMkLst>
        </pc:spChg>
        <pc:spChg chg="del">
          <ac:chgData name="Idunn Hana" userId="S::kay012@uib.no::62ab8fd7-5133-4462-b466-822c4c75c6d7" providerId="AD" clId="Web-{F5DDE684-A088-972B-D817-4CA4116FF783}" dt="2024-05-10T15:36:22.549" v="8"/>
          <ac:spMkLst>
            <pc:docMk/>
            <pc:sldMk cId="1156121945" sldId="321"/>
            <ac:spMk id="3" creationId="{A9514B0B-DAE2-DD76-E4AA-6A9183EA53A2}"/>
          </ac:spMkLst>
        </pc:spChg>
      </pc:sldChg>
    </pc:docChg>
  </pc:docChgLst>
  <pc:docChgLst>
    <pc:chgData name="Julien Pooya Weihs" userId="478b2ab9-b2a7-4686-9ca1-49241bb11928" providerId="ADAL" clId="{E24F036B-D8E0-5849-B50C-3AA4AC87D301}"/>
    <pc:docChg chg="undo custSel addSld delSld modSld sldOrd addMainMaster delMainMaster">
      <pc:chgData name="Julien Pooya Weihs" userId="478b2ab9-b2a7-4686-9ca1-49241bb11928" providerId="ADAL" clId="{E24F036B-D8E0-5849-B50C-3AA4AC87D301}" dt="2024-05-10T16:07:43.660" v="406" actId="962"/>
      <pc:docMkLst>
        <pc:docMk/>
      </pc:docMkLst>
      <pc:sldChg chg="addSp delSp modSp add del mod modMedia setBg modClrScheme addAnim delAnim chgLayout">
        <pc:chgData name="Julien Pooya Weihs" userId="478b2ab9-b2a7-4686-9ca1-49241bb11928" providerId="ADAL" clId="{E24F036B-D8E0-5849-B50C-3AA4AC87D301}" dt="2024-05-10T14:29:13.996" v="56" actId="2696"/>
        <pc:sldMkLst>
          <pc:docMk/>
          <pc:sldMk cId="3645448557" sldId="256"/>
        </pc:sldMkLst>
        <pc:spChg chg="del mod">
          <ac:chgData name="Julien Pooya Weihs" userId="478b2ab9-b2a7-4686-9ca1-49241bb11928" providerId="ADAL" clId="{E24F036B-D8E0-5849-B50C-3AA4AC87D301}" dt="2024-05-10T14:28:54.303" v="48" actId="478"/>
          <ac:spMkLst>
            <pc:docMk/>
            <pc:sldMk cId="3645448557" sldId="256"/>
            <ac:spMk id="2" creationId="{239C8DD2-179C-0543-75C7-74214DA94AD1}"/>
          </ac:spMkLst>
        </pc:spChg>
        <pc:spChg chg="del mod">
          <ac:chgData name="Julien Pooya Weihs" userId="478b2ab9-b2a7-4686-9ca1-49241bb11928" providerId="ADAL" clId="{E24F036B-D8E0-5849-B50C-3AA4AC87D301}" dt="2024-05-10T14:28:57.546" v="49" actId="478"/>
          <ac:spMkLst>
            <pc:docMk/>
            <pc:sldMk cId="3645448557" sldId="256"/>
            <ac:spMk id="3" creationId="{E9FEB4C4-45F1-D43D-D876-A4C2AF355B0F}"/>
          </ac:spMkLst>
        </pc:spChg>
        <pc:spChg chg="add mod">
          <ac:chgData name="Julien Pooya Weihs" userId="478b2ab9-b2a7-4686-9ca1-49241bb11928" providerId="ADAL" clId="{E24F036B-D8E0-5849-B50C-3AA4AC87D301}" dt="2024-05-10T14:28:54.303" v="48" actId="478"/>
          <ac:spMkLst>
            <pc:docMk/>
            <pc:sldMk cId="3645448557" sldId="256"/>
            <ac:spMk id="6" creationId="{55DA8489-D61B-5CBF-8C0B-8B439A2365B3}"/>
          </ac:spMkLst>
        </pc:spChg>
        <pc:spChg chg="add mod">
          <ac:chgData name="Julien Pooya Weihs" userId="478b2ab9-b2a7-4686-9ca1-49241bb11928" providerId="ADAL" clId="{E24F036B-D8E0-5849-B50C-3AA4AC87D301}" dt="2024-05-10T14:29:02.318" v="54"/>
          <ac:spMkLst>
            <pc:docMk/>
            <pc:sldMk cId="3645448557" sldId="256"/>
            <ac:spMk id="7" creationId="{C8EF7FCC-0BC5-9061-7796-E5ED5BE0B8C8}"/>
          </ac:spMkLst>
        </pc:spChg>
        <pc:spChg chg="add mod">
          <ac:chgData name="Julien Pooya Weihs" userId="478b2ab9-b2a7-4686-9ca1-49241bb11928" providerId="ADAL" clId="{E24F036B-D8E0-5849-B50C-3AA4AC87D301}" dt="2024-05-10T14:29:02.318" v="54"/>
          <ac:spMkLst>
            <pc:docMk/>
            <pc:sldMk cId="3645448557" sldId="256"/>
            <ac:spMk id="8" creationId="{37B4F4B6-1164-583F-5499-1A5598B8F3BA}"/>
          </ac:spMkLst>
        </pc:spChg>
        <pc:spChg chg="add">
          <ac:chgData name="Julien Pooya Weihs" userId="478b2ab9-b2a7-4686-9ca1-49241bb11928" providerId="ADAL" clId="{E24F036B-D8E0-5849-B50C-3AA4AC87D301}" dt="2024-05-10T14:28:14.486" v="41" actId="26606"/>
          <ac:spMkLst>
            <pc:docMk/>
            <pc:sldMk cId="3645448557" sldId="256"/>
            <ac:spMk id="9" creationId="{55B419A7-F817-4767-8CCB-FB0E189C4ACD}"/>
          </ac:spMkLst>
        </pc:spChg>
        <pc:spChg chg="add">
          <ac:chgData name="Julien Pooya Weihs" userId="478b2ab9-b2a7-4686-9ca1-49241bb11928" providerId="ADAL" clId="{E24F036B-D8E0-5849-B50C-3AA4AC87D301}" dt="2024-05-10T14:28:14.486" v="41" actId="26606"/>
          <ac:spMkLst>
            <pc:docMk/>
            <pc:sldMk cId="3645448557" sldId="256"/>
            <ac:spMk id="11" creationId="{50828E5B-9EDE-4D1D-8C59-333EDC952C98}"/>
          </ac:spMkLst>
        </pc:spChg>
        <pc:spChg chg="add">
          <ac:chgData name="Julien Pooya Weihs" userId="478b2ab9-b2a7-4686-9ca1-49241bb11928" providerId="ADAL" clId="{E24F036B-D8E0-5849-B50C-3AA4AC87D301}" dt="2024-05-10T14:28:14.486" v="41" actId="26606"/>
          <ac:spMkLst>
            <pc:docMk/>
            <pc:sldMk cId="3645448557" sldId="256"/>
            <ac:spMk id="15" creationId="{7021D92D-08FF-45A6-9109-AC9462C7E8E3}"/>
          </ac:spMkLst>
        </pc:spChg>
        <pc:picChg chg="add del mod">
          <ac:chgData name="Julien Pooya Weihs" userId="478b2ab9-b2a7-4686-9ca1-49241bb11928" providerId="ADAL" clId="{E24F036B-D8E0-5849-B50C-3AA4AC87D301}" dt="2024-05-10T14:29:01.598" v="53" actId="478"/>
          <ac:picMkLst>
            <pc:docMk/>
            <pc:sldMk cId="3645448557" sldId="256"/>
            <ac:picMk id="4" creationId="{81D2724E-82C2-6A21-EBB5-E1D44865B025}"/>
          </ac:picMkLst>
        </pc:picChg>
        <pc:cxnChg chg="add">
          <ac:chgData name="Julien Pooya Weihs" userId="478b2ab9-b2a7-4686-9ca1-49241bb11928" providerId="ADAL" clId="{E24F036B-D8E0-5849-B50C-3AA4AC87D301}" dt="2024-05-10T14:28:14.486" v="41" actId="26606"/>
          <ac:cxnSpMkLst>
            <pc:docMk/>
            <pc:sldMk cId="3645448557" sldId="256"/>
            <ac:cxnSpMk id="13" creationId="{C56E7048-86CF-445D-8846-414F144FD8DD}"/>
          </ac:cxnSpMkLst>
        </pc:cxnChg>
      </pc:sldChg>
      <pc:sldChg chg="modSp add del mod">
        <pc:chgData name="Julien Pooya Weihs" userId="478b2ab9-b2a7-4686-9ca1-49241bb11928" providerId="ADAL" clId="{E24F036B-D8E0-5849-B50C-3AA4AC87D301}" dt="2024-05-10T14:30:55.828" v="96" actId="20577"/>
        <pc:sldMkLst>
          <pc:docMk/>
          <pc:sldMk cId="350569077" sldId="308"/>
        </pc:sldMkLst>
        <pc:spChg chg="mod">
          <ac:chgData name="Julien Pooya Weihs" userId="478b2ab9-b2a7-4686-9ca1-49241bb11928" providerId="ADAL" clId="{E24F036B-D8E0-5849-B50C-3AA4AC87D301}" dt="2024-05-10T14:29:45.051" v="61" actId="2711"/>
          <ac:spMkLst>
            <pc:docMk/>
            <pc:sldMk cId="350569077" sldId="308"/>
            <ac:spMk id="2" creationId="{7D2D40BF-D1DC-E003-FDF6-F2ECD827BFCE}"/>
          </ac:spMkLst>
        </pc:spChg>
        <pc:spChg chg="mod">
          <ac:chgData name="Julien Pooya Weihs" userId="478b2ab9-b2a7-4686-9ca1-49241bb11928" providerId="ADAL" clId="{E24F036B-D8E0-5849-B50C-3AA4AC87D301}" dt="2024-05-10T14:30:55.828" v="96" actId="20577"/>
          <ac:spMkLst>
            <pc:docMk/>
            <pc:sldMk cId="350569077" sldId="308"/>
            <ac:spMk id="3" creationId="{404BB553-E606-15E6-FA2C-396DE2912715}"/>
          </ac:spMkLst>
        </pc:spChg>
      </pc:sldChg>
      <pc:sldChg chg="new del">
        <pc:chgData name="Julien Pooya Weihs" userId="478b2ab9-b2a7-4686-9ca1-49241bb11928" providerId="ADAL" clId="{E24F036B-D8E0-5849-B50C-3AA4AC87D301}" dt="2024-05-10T14:31:12.281" v="98" actId="2696"/>
        <pc:sldMkLst>
          <pc:docMk/>
          <pc:sldMk cId="1335598628" sldId="309"/>
        </pc:sldMkLst>
      </pc:sldChg>
      <pc:sldChg chg="addSp delSp modSp new mod modMedia setBg delAnim">
        <pc:chgData name="Julien Pooya Weihs" userId="478b2ab9-b2a7-4686-9ca1-49241bb11928" providerId="ADAL" clId="{E24F036B-D8E0-5849-B50C-3AA4AC87D301}" dt="2024-05-10T14:33:44.188" v="234" actId="20577"/>
        <pc:sldMkLst>
          <pc:docMk/>
          <pc:sldMk cId="3455989713" sldId="309"/>
        </pc:sldMkLst>
        <pc:spChg chg="mod">
          <ac:chgData name="Julien Pooya Weihs" userId="478b2ab9-b2a7-4686-9ca1-49241bb11928" providerId="ADAL" clId="{E24F036B-D8E0-5849-B50C-3AA4AC87D301}" dt="2024-05-10T14:33:44.188" v="234" actId="20577"/>
          <ac:spMkLst>
            <pc:docMk/>
            <pc:sldMk cId="3455989713" sldId="309"/>
            <ac:spMk id="2" creationId="{4B0FBBA7-6D10-97F6-F954-A36F628DF7E5}"/>
          </ac:spMkLst>
        </pc:spChg>
        <pc:spChg chg="add del">
          <ac:chgData name="Julien Pooya Weihs" userId="478b2ab9-b2a7-4686-9ca1-49241bb11928" providerId="ADAL" clId="{E24F036B-D8E0-5849-B50C-3AA4AC87D301}" dt="2024-05-10T14:33:40.269" v="219" actId="26606"/>
          <ac:spMkLst>
            <pc:docMk/>
            <pc:sldMk cId="3455989713" sldId="309"/>
            <ac:spMk id="8" creationId="{DD4C4B28-6B4B-4445-8535-F516D74E4AA9}"/>
          </ac:spMkLst>
        </pc:spChg>
        <pc:spChg chg="add del">
          <ac:chgData name="Julien Pooya Weihs" userId="478b2ab9-b2a7-4686-9ca1-49241bb11928" providerId="ADAL" clId="{E24F036B-D8E0-5849-B50C-3AA4AC87D301}" dt="2024-05-10T14:33:40.269" v="219" actId="26606"/>
          <ac:spMkLst>
            <pc:docMk/>
            <pc:sldMk cId="3455989713" sldId="309"/>
            <ac:spMk id="12" creationId="{55B419A7-F817-4767-8CCB-FB0E189C4ACD}"/>
          </ac:spMkLst>
        </pc:spChg>
        <pc:spChg chg="add del">
          <ac:chgData name="Julien Pooya Weihs" userId="478b2ab9-b2a7-4686-9ca1-49241bb11928" providerId="ADAL" clId="{E24F036B-D8E0-5849-B50C-3AA4AC87D301}" dt="2024-05-10T14:33:40.269" v="219" actId="26606"/>
          <ac:spMkLst>
            <pc:docMk/>
            <pc:sldMk cId="3455989713" sldId="309"/>
            <ac:spMk id="14" creationId="{2B76CDF1-6A1E-445E-91B6-686D6C9178FF}"/>
          </ac:spMkLst>
        </pc:spChg>
        <pc:spChg chg="add del">
          <ac:chgData name="Julien Pooya Weihs" userId="478b2ab9-b2a7-4686-9ca1-49241bb11928" providerId="ADAL" clId="{E24F036B-D8E0-5849-B50C-3AA4AC87D301}" dt="2024-05-10T14:33:40.269" v="219" actId="26606"/>
          <ac:spMkLst>
            <pc:docMk/>
            <pc:sldMk cId="3455989713" sldId="309"/>
            <ac:spMk id="18" creationId="{7021D92D-08FF-45A6-9109-AC9462C7E8E3}"/>
          </ac:spMkLst>
        </pc:spChg>
        <pc:spChg chg="add">
          <ac:chgData name="Julien Pooya Weihs" userId="478b2ab9-b2a7-4686-9ca1-49241bb11928" providerId="ADAL" clId="{E24F036B-D8E0-5849-B50C-3AA4AC87D301}" dt="2024-05-10T14:33:40.269" v="219" actId="26606"/>
          <ac:spMkLst>
            <pc:docMk/>
            <pc:sldMk cId="3455989713" sldId="309"/>
            <ac:spMk id="24" creationId="{DD4C4B28-6B4B-4445-8535-F516D74E4AA9}"/>
          </ac:spMkLst>
        </pc:spChg>
        <pc:spChg chg="add">
          <ac:chgData name="Julien Pooya Weihs" userId="478b2ab9-b2a7-4686-9ca1-49241bb11928" providerId="ADAL" clId="{E24F036B-D8E0-5849-B50C-3AA4AC87D301}" dt="2024-05-10T14:33:40.269" v="219" actId="26606"/>
          <ac:spMkLst>
            <pc:docMk/>
            <pc:sldMk cId="3455989713" sldId="309"/>
            <ac:spMk id="28" creationId="{55B419A7-F817-4767-8CCB-FB0E189C4ACD}"/>
          </ac:spMkLst>
        </pc:spChg>
        <pc:spChg chg="add">
          <ac:chgData name="Julien Pooya Weihs" userId="478b2ab9-b2a7-4686-9ca1-49241bb11928" providerId="ADAL" clId="{E24F036B-D8E0-5849-B50C-3AA4AC87D301}" dt="2024-05-10T14:33:40.269" v="219" actId="26606"/>
          <ac:spMkLst>
            <pc:docMk/>
            <pc:sldMk cId="3455989713" sldId="309"/>
            <ac:spMk id="30" creationId="{2B76CDF1-6A1E-445E-91B6-686D6C9178FF}"/>
          </ac:spMkLst>
        </pc:spChg>
        <pc:spChg chg="add">
          <ac:chgData name="Julien Pooya Weihs" userId="478b2ab9-b2a7-4686-9ca1-49241bb11928" providerId="ADAL" clId="{E24F036B-D8E0-5849-B50C-3AA4AC87D301}" dt="2024-05-10T14:33:40.269" v="219" actId="26606"/>
          <ac:spMkLst>
            <pc:docMk/>
            <pc:sldMk cId="3455989713" sldId="309"/>
            <ac:spMk id="34" creationId="{7021D92D-08FF-45A6-9109-AC9462C7E8E3}"/>
          </ac:spMkLst>
        </pc:spChg>
        <pc:picChg chg="add del mod">
          <ac:chgData name="Julien Pooya Weihs" userId="478b2ab9-b2a7-4686-9ca1-49241bb11928" providerId="ADAL" clId="{E24F036B-D8E0-5849-B50C-3AA4AC87D301}" dt="2024-05-10T14:33:29.039" v="218" actId="478"/>
          <ac:picMkLst>
            <pc:docMk/>
            <pc:sldMk cId="3455989713" sldId="309"/>
            <ac:picMk id="4" creationId="{C37850C8-856C-2BD9-FF43-DF570F639558}"/>
          </ac:picMkLst>
        </pc:picChg>
        <pc:picChg chg="add mod">
          <ac:chgData name="Julien Pooya Weihs" userId="478b2ab9-b2a7-4686-9ca1-49241bb11928" providerId="ADAL" clId="{E24F036B-D8E0-5849-B50C-3AA4AC87D301}" dt="2024-05-10T14:33:40.781" v="221"/>
          <ac:picMkLst>
            <pc:docMk/>
            <pc:sldMk cId="3455989713" sldId="309"/>
            <ac:picMk id="20" creationId="{AC7639B9-C3A2-B6E1-7E61-5AE561D9EA0E}"/>
          </ac:picMkLst>
        </pc:picChg>
        <pc:cxnChg chg="add del">
          <ac:chgData name="Julien Pooya Weihs" userId="478b2ab9-b2a7-4686-9ca1-49241bb11928" providerId="ADAL" clId="{E24F036B-D8E0-5849-B50C-3AA4AC87D301}" dt="2024-05-10T14:33:40.269" v="219" actId="26606"/>
          <ac:cxnSpMkLst>
            <pc:docMk/>
            <pc:sldMk cId="3455989713" sldId="309"/>
            <ac:cxnSpMk id="10" creationId="{0CB1C732-7193-4253-8746-850D090A6B4E}"/>
          </ac:cxnSpMkLst>
        </pc:cxnChg>
        <pc:cxnChg chg="add del">
          <ac:chgData name="Julien Pooya Weihs" userId="478b2ab9-b2a7-4686-9ca1-49241bb11928" providerId="ADAL" clId="{E24F036B-D8E0-5849-B50C-3AA4AC87D301}" dt="2024-05-10T14:33:40.269" v="219" actId="26606"/>
          <ac:cxnSpMkLst>
            <pc:docMk/>
            <pc:sldMk cId="3455989713" sldId="309"/>
            <ac:cxnSpMk id="16" creationId="{17726E8A-324C-4684-96F2-AFDDFB2F1441}"/>
          </ac:cxnSpMkLst>
        </pc:cxnChg>
        <pc:cxnChg chg="add">
          <ac:chgData name="Julien Pooya Weihs" userId="478b2ab9-b2a7-4686-9ca1-49241bb11928" providerId="ADAL" clId="{E24F036B-D8E0-5849-B50C-3AA4AC87D301}" dt="2024-05-10T14:33:40.269" v="219" actId="26606"/>
          <ac:cxnSpMkLst>
            <pc:docMk/>
            <pc:sldMk cId="3455989713" sldId="309"/>
            <ac:cxnSpMk id="26" creationId="{0CB1C732-7193-4253-8746-850D090A6B4E}"/>
          </ac:cxnSpMkLst>
        </pc:cxnChg>
        <pc:cxnChg chg="add">
          <ac:chgData name="Julien Pooya Weihs" userId="478b2ab9-b2a7-4686-9ca1-49241bb11928" providerId="ADAL" clId="{E24F036B-D8E0-5849-B50C-3AA4AC87D301}" dt="2024-05-10T14:33:40.269" v="219" actId="26606"/>
          <ac:cxnSpMkLst>
            <pc:docMk/>
            <pc:sldMk cId="3455989713" sldId="309"/>
            <ac:cxnSpMk id="32" creationId="{17726E8A-324C-4684-96F2-AFDDFB2F1441}"/>
          </ac:cxnSpMkLst>
        </pc:cxnChg>
      </pc:sldChg>
      <pc:sldChg chg="addSp modSp new mod ord modMedia setBg">
        <pc:chgData name="Julien Pooya Weihs" userId="478b2ab9-b2a7-4686-9ca1-49241bb11928" providerId="ADAL" clId="{E24F036B-D8E0-5849-B50C-3AA4AC87D301}" dt="2024-05-10T16:07:21.442" v="403" actId="20578"/>
        <pc:sldMkLst>
          <pc:docMk/>
          <pc:sldMk cId="1817432007" sldId="310"/>
        </pc:sldMkLst>
        <pc:spChg chg="mod">
          <ac:chgData name="Julien Pooya Weihs" userId="478b2ab9-b2a7-4686-9ca1-49241bb11928" providerId="ADAL" clId="{E24F036B-D8E0-5849-B50C-3AA4AC87D301}" dt="2024-05-10T14:34:05.573" v="244" actId="20577"/>
          <ac:spMkLst>
            <pc:docMk/>
            <pc:sldMk cId="1817432007" sldId="310"/>
            <ac:spMk id="2" creationId="{7B16141D-B29C-7DB7-A53A-0FB13FE87AE9}"/>
          </ac:spMkLst>
        </pc:spChg>
        <pc:spChg chg="add">
          <ac:chgData name="Julien Pooya Weihs" userId="478b2ab9-b2a7-4686-9ca1-49241bb11928" providerId="ADAL" clId="{E24F036B-D8E0-5849-B50C-3AA4AC87D301}" dt="2024-05-10T14:33:58.267" v="235" actId="26606"/>
          <ac:spMkLst>
            <pc:docMk/>
            <pc:sldMk cId="1817432007" sldId="310"/>
            <ac:spMk id="8" creationId="{DD4C4B28-6B4B-4445-8535-F516D74E4AA9}"/>
          </ac:spMkLst>
        </pc:spChg>
        <pc:spChg chg="add">
          <ac:chgData name="Julien Pooya Weihs" userId="478b2ab9-b2a7-4686-9ca1-49241bb11928" providerId="ADAL" clId="{E24F036B-D8E0-5849-B50C-3AA4AC87D301}" dt="2024-05-10T14:33:58.267" v="235" actId="26606"/>
          <ac:spMkLst>
            <pc:docMk/>
            <pc:sldMk cId="1817432007" sldId="310"/>
            <ac:spMk id="12" creationId="{55B419A7-F817-4767-8CCB-FB0E189C4ACD}"/>
          </ac:spMkLst>
        </pc:spChg>
        <pc:spChg chg="add">
          <ac:chgData name="Julien Pooya Weihs" userId="478b2ab9-b2a7-4686-9ca1-49241bb11928" providerId="ADAL" clId="{E24F036B-D8E0-5849-B50C-3AA4AC87D301}" dt="2024-05-10T14:33:58.267" v="235" actId="26606"/>
          <ac:spMkLst>
            <pc:docMk/>
            <pc:sldMk cId="1817432007" sldId="310"/>
            <ac:spMk id="14" creationId="{2B76CDF1-6A1E-445E-91B6-686D6C9178FF}"/>
          </ac:spMkLst>
        </pc:spChg>
        <pc:spChg chg="add">
          <ac:chgData name="Julien Pooya Weihs" userId="478b2ab9-b2a7-4686-9ca1-49241bb11928" providerId="ADAL" clId="{E24F036B-D8E0-5849-B50C-3AA4AC87D301}" dt="2024-05-10T14:33:58.267" v="235" actId="26606"/>
          <ac:spMkLst>
            <pc:docMk/>
            <pc:sldMk cId="1817432007" sldId="310"/>
            <ac:spMk id="18" creationId="{7021D92D-08FF-45A6-9109-AC9462C7E8E3}"/>
          </ac:spMkLst>
        </pc:spChg>
        <pc:picChg chg="add mod">
          <ac:chgData name="Julien Pooya Weihs" userId="478b2ab9-b2a7-4686-9ca1-49241bb11928" providerId="ADAL" clId="{E24F036B-D8E0-5849-B50C-3AA4AC87D301}" dt="2024-05-10T14:33:58.868" v="237"/>
          <ac:picMkLst>
            <pc:docMk/>
            <pc:sldMk cId="1817432007" sldId="310"/>
            <ac:picMk id="4" creationId="{69AA3F17-856F-7D1C-D90E-613B7138F521}"/>
          </ac:picMkLst>
        </pc:picChg>
        <pc:cxnChg chg="add">
          <ac:chgData name="Julien Pooya Weihs" userId="478b2ab9-b2a7-4686-9ca1-49241bb11928" providerId="ADAL" clId="{E24F036B-D8E0-5849-B50C-3AA4AC87D301}" dt="2024-05-10T14:33:58.267" v="235" actId="26606"/>
          <ac:cxnSpMkLst>
            <pc:docMk/>
            <pc:sldMk cId="1817432007" sldId="310"/>
            <ac:cxnSpMk id="10" creationId="{0CB1C732-7193-4253-8746-850D090A6B4E}"/>
          </ac:cxnSpMkLst>
        </pc:cxnChg>
        <pc:cxnChg chg="add">
          <ac:chgData name="Julien Pooya Weihs" userId="478b2ab9-b2a7-4686-9ca1-49241bb11928" providerId="ADAL" clId="{E24F036B-D8E0-5849-B50C-3AA4AC87D301}" dt="2024-05-10T14:33:58.267" v="235" actId="26606"/>
          <ac:cxnSpMkLst>
            <pc:docMk/>
            <pc:sldMk cId="1817432007" sldId="310"/>
            <ac:cxnSpMk id="16" creationId="{17726E8A-324C-4684-96F2-AFDDFB2F1441}"/>
          </ac:cxnSpMkLst>
        </pc:cxnChg>
      </pc:sldChg>
      <pc:sldChg chg="addSp delSp modSp new mod modMedia setBg addAnim delAnim">
        <pc:chgData name="Julien Pooya Weihs" userId="478b2ab9-b2a7-4686-9ca1-49241bb11928" providerId="ADAL" clId="{E24F036B-D8E0-5849-B50C-3AA4AC87D301}" dt="2024-05-10T14:35:46.595" v="362" actId="404"/>
        <pc:sldMkLst>
          <pc:docMk/>
          <pc:sldMk cId="100512802" sldId="311"/>
        </pc:sldMkLst>
        <pc:spChg chg="mod">
          <ac:chgData name="Julien Pooya Weihs" userId="478b2ab9-b2a7-4686-9ca1-49241bb11928" providerId="ADAL" clId="{E24F036B-D8E0-5849-B50C-3AA4AC87D301}" dt="2024-05-10T14:35:46.595" v="362" actId="404"/>
          <ac:spMkLst>
            <pc:docMk/>
            <pc:sldMk cId="100512802" sldId="311"/>
            <ac:spMk id="2" creationId="{01ACAE0E-5BC3-869B-F413-6E5CB5B58265}"/>
          </ac:spMkLst>
        </pc:spChg>
        <pc:spChg chg="add">
          <ac:chgData name="Julien Pooya Weihs" userId="478b2ab9-b2a7-4686-9ca1-49241bb11928" providerId="ADAL" clId="{E24F036B-D8E0-5849-B50C-3AA4AC87D301}" dt="2024-05-10T14:35:34.964" v="351" actId="26606"/>
          <ac:spMkLst>
            <pc:docMk/>
            <pc:sldMk cId="100512802" sldId="311"/>
            <ac:spMk id="5" creationId="{DD4C4B28-6B4B-4445-8535-F516D74E4AA9}"/>
          </ac:spMkLst>
        </pc:spChg>
        <pc:spChg chg="add">
          <ac:chgData name="Julien Pooya Weihs" userId="478b2ab9-b2a7-4686-9ca1-49241bb11928" providerId="ADAL" clId="{E24F036B-D8E0-5849-B50C-3AA4AC87D301}" dt="2024-05-10T14:35:34.964" v="351" actId="26606"/>
          <ac:spMkLst>
            <pc:docMk/>
            <pc:sldMk cId="100512802" sldId="311"/>
            <ac:spMk id="7" creationId="{55B419A7-F817-4767-8CCB-FB0E189C4ACD}"/>
          </ac:spMkLst>
        </pc:spChg>
        <pc:spChg chg="add del">
          <ac:chgData name="Julien Pooya Weihs" userId="478b2ab9-b2a7-4686-9ca1-49241bb11928" providerId="ADAL" clId="{E24F036B-D8E0-5849-B50C-3AA4AC87D301}" dt="2024-05-10T14:35:21.731" v="334" actId="26606"/>
          <ac:spMkLst>
            <pc:docMk/>
            <pc:sldMk cId="100512802" sldId="311"/>
            <ac:spMk id="8" creationId="{DD4C4B28-6B4B-4445-8535-F516D74E4AA9}"/>
          </ac:spMkLst>
        </pc:spChg>
        <pc:spChg chg="add">
          <ac:chgData name="Julien Pooya Weihs" userId="478b2ab9-b2a7-4686-9ca1-49241bb11928" providerId="ADAL" clId="{E24F036B-D8E0-5849-B50C-3AA4AC87D301}" dt="2024-05-10T14:35:34.964" v="351" actId="26606"/>
          <ac:spMkLst>
            <pc:docMk/>
            <pc:sldMk cId="100512802" sldId="311"/>
            <ac:spMk id="11" creationId="{2B76CDF1-6A1E-445E-91B6-686D6C9178FF}"/>
          </ac:spMkLst>
        </pc:spChg>
        <pc:spChg chg="add del">
          <ac:chgData name="Julien Pooya Weihs" userId="478b2ab9-b2a7-4686-9ca1-49241bb11928" providerId="ADAL" clId="{E24F036B-D8E0-5849-B50C-3AA4AC87D301}" dt="2024-05-10T14:35:21.731" v="334" actId="26606"/>
          <ac:spMkLst>
            <pc:docMk/>
            <pc:sldMk cId="100512802" sldId="311"/>
            <ac:spMk id="12" creationId="{55B419A7-F817-4767-8CCB-FB0E189C4ACD}"/>
          </ac:spMkLst>
        </pc:spChg>
        <pc:spChg chg="add del">
          <ac:chgData name="Julien Pooya Weihs" userId="478b2ab9-b2a7-4686-9ca1-49241bb11928" providerId="ADAL" clId="{E24F036B-D8E0-5849-B50C-3AA4AC87D301}" dt="2024-05-10T14:35:21.731" v="334" actId="26606"/>
          <ac:spMkLst>
            <pc:docMk/>
            <pc:sldMk cId="100512802" sldId="311"/>
            <ac:spMk id="14" creationId="{2B76CDF1-6A1E-445E-91B6-686D6C9178FF}"/>
          </ac:spMkLst>
        </pc:spChg>
        <pc:spChg chg="add">
          <ac:chgData name="Julien Pooya Weihs" userId="478b2ab9-b2a7-4686-9ca1-49241bb11928" providerId="ADAL" clId="{E24F036B-D8E0-5849-B50C-3AA4AC87D301}" dt="2024-05-10T14:35:34.964" v="351" actId="26606"/>
          <ac:spMkLst>
            <pc:docMk/>
            <pc:sldMk cId="100512802" sldId="311"/>
            <ac:spMk id="15" creationId="{7021D92D-08FF-45A6-9109-AC9462C7E8E3}"/>
          </ac:spMkLst>
        </pc:spChg>
        <pc:spChg chg="add del">
          <ac:chgData name="Julien Pooya Weihs" userId="478b2ab9-b2a7-4686-9ca1-49241bb11928" providerId="ADAL" clId="{E24F036B-D8E0-5849-B50C-3AA4AC87D301}" dt="2024-05-10T14:35:21.731" v="334" actId="26606"/>
          <ac:spMkLst>
            <pc:docMk/>
            <pc:sldMk cId="100512802" sldId="311"/>
            <ac:spMk id="18" creationId="{7021D92D-08FF-45A6-9109-AC9462C7E8E3}"/>
          </ac:spMkLst>
        </pc:spChg>
        <pc:picChg chg="add del">
          <ac:chgData name="Julien Pooya Weihs" userId="478b2ab9-b2a7-4686-9ca1-49241bb11928" providerId="ADAL" clId="{E24F036B-D8E0-5849-B50C-3AA4AC87D301}" dt="2024-05-10T14:35:21.731" v="334" actId="26606"/>
          <ac:picMkLst>
            <pc:docMk/>
            <pc:sldMk cId="100512802" sldId="311"/>
            <ac:picMk id="4" creationId="{124BDB6C-BC22-A8AA-BF65-1567088F2B44}"/>
          </ac:picMkLst>
        </pc:picChg>
        <pc:picChg chg="add mod">
          <ac:chgData name="Julien Pooya Weihs" userId="478b2ab9-b2a7-4686-9ca1-49241bb11928" providerId="ADAL" clId="{E24F036B-D8E0-5849-B50C-3AA4AC87D301}" dt="2024-05-10T14:35:35.429" v="353"/>
          <ac:picMkLst>
            <pc:docMk/>
            <pc:sldMk cId="100512802" sldId="311"/>
            <ac:picMk id="9" creationId="{7C0C51BD-79E5-0966-70A6-B8B70D43927E}"/>
          </ac:picMkLst>
        </pc:picChg>
        <pc:cxnChg chg="add">
          <ac:chgData name="Julien Pooya Weihs" userId="478b2ab9-b2a7-4686-9ca1-49241bb11928" providerId="ADAL" clId="{E24F036B-D8E0-5849-B50C-3AA4AC87D301}" dt="2024-05-10T14:35:34.964" v="351" actId="26606"/>
          <ac:cxnSpMkLst>
            <pc:docMk/>
            <pc:sldMk cId="100512802" sldId="311"/>
            <ac:cxnSpMk id="6" creationId="{0CB1C732-7193-4253-8746-850D090A6B4E}"/>
          </ac:cxnSpMkLst>
        </pc:cxnChg>
        <pc:cxnChg chg="add del">
          <ac:chgData name="Julien Pooya Weihs" userId="478b2ab9-b2a7-4686-9ca1-49241bb11928" providerId="ADAL" clId="{E24F036B-D8E0-5849-B50C-3AA4AC87D301}" dt="2024-05-10T14:35:21.731" v="334" actId="26606"/>
          <ac:cxnSpMkLst>
            <pc:docMk/>
            <pc:sldMk cId="100512802" sldId="311"/>
            <ac:cxnSpMk id="10" creationId="{0CB1C732-7193-4253-8746-850D090A6B4E}"/>
          </ac:cxnSpMkLst>
        </pc:cxnChg>
        <pc:cxnChg chg="add">
          <ac:chgData name="Julien Pooya Weihs" userId="478b2ab9-b2a7-4686-9ca1-49241bb11928" providerId="ADAL" clId="{E24F036B-D8E0-5849-B50C-3AA4AC87D301}" dt="2024-05-10T14:35:34.964" v="351" actId="26606"/>
          <ac:cxnSpMkLst>
            <pc:docMk/>
            <pc:sldMk cId="100512802" sldId="311"/>
            <ac:cxnSpMk id="13" creationId="{17726E8A-324C-4684-96F2-AFDDFB2F1441}"/>
          </ac:cxnSpMkLst>
        </pc:cxnChg>
        <pc:cxnChg chg="add del">
          <ac:chgData name="Julien Pooya Weihs" userId="478b2ab9-b2a7-4686-9ca1-49241bb11928" providerId="ADAL" clId="{E24F036B-D8E0-5849-B50C-3AA4AC87D301}" dt="2024-05-10T14:35:21.731" v="334" actId="26606"/>
          <ac:cxnSpMkLst>
            <pc:docMk/>
            <pc:sldMk cId="100512802" sldId="311"/>
            <ac:cxnSpMk id="16" creationId="{17726E8A-324C-4684-96F2-AFDDFB2F1441}"/>
          </ac:cxnSpMkLst>
        </pc:cxnChg>
      </pc:sldChg>
      <pc:sldChg chg="delSp new mod">
        <pc:chgData name="Julien Pooya Weihs" userId="478b2ab9-b2a7-4686-9ca1-49241bb11928" providerId="ADAL" clId="{E24F036B-D8E0-5849-B50C-3AA4AC87D301}" dt="2024-05-10T14:39:46.884" v="399" actId="478"/>
        <pc:sldMkLst>
          <pc:docMk/>
          <pc:sldMk cId="1094031879" sldId="312"/>
        </pc:sldMkLst>
        <pc:spChg chg="del">
          <ac:chgData name="Julien Pooya Weihs" userId="478b2ab9-b2a7-4686-9ca1-49241bb11928" providerId="ADAL" clId="{E24F036B-D8E0-5849-B50C-3AA4AC87D301}" dt="2024-05-10T14:39:46.884" v="399" actId="478"/>
          <ac:spMkLst>
            <pc:docMk/>
            <pc:sldMk cId="1094031879" sldId="312"/>
            <ac:spMk id="2" creationId="{3F9883AA-0464-59EB-B704-089F1BE364C4}"/>
          </ac:spMkLst>
        </pc:spChg>
      </pc:sldChg>
      <pc:sldChg chg="addSp modSp new del mod setBg addAnim">
        <pc:chgData name="Julien Pooya Weihs" userId="478b2ab9-b2a7-4686-9ca1-49241bb11928" providerId="ADAL" clId="{E24F036B-D8E0-5849-B50C-3AA4AC87D301}" dt="2024-05-10T14:39:32.894" v="397" actId="2696"/>
        <pc:sldMkLst>
          <pc:docMk/>
          <pc:sldMk cId="3317322749" sldId="312"/>
        </pc:sldMkLst>
        <pc:spChg chg="mod">
          <ac:chgData name="Julien Pooya Weihs" userId="478b2ab9-b2a7-4686-9ca1-49241bb11928" providerId="ADAL" clId="{E24F036B-D8E0-5849-B50C-3AA4AC87D301}" dt="2024-05-10T14:38:26.351" v="395" actId="26606"/>
          <ac:spMkLst>
            <pc:docMk/>
            <pc:sldMk cId="3317322749" sldId="312"/>
            <ac:spMk id="2" creationId="{D29A199F-3FED-3C21-5463-32302EBD31DE}"/>
          </ac:spMkLst>
        </pc:spChg>
        <pc:spChg chg="add">
          <ac:chgData name="Julien Pooya Weihs" userId="478b2ab9-b2a7-4686-9ca1-49241bb11928" providerId="ADAL" clId="{E24F036B-D8E0-5849-B50C-3AA4AC87D301}" dt="2024-05-10T14:38:26.351" v="395" actId="26606"/>
          <ac:spMkLst>
            <pc:docMk/>
            <pc:sldMk cId="3317322749" sldId="312"/>
            <ac:spMk id="8" creationId="{DD4C4B28-6B4B-4445-8535-F516D74E4AA9}"/>
          </ac:spMkLst>
        </pc:spChg>
        <pc:spChg chg="add">
          <ac:chgData name="Julien Pooya Weihs" userId="478b2ab9-b2a7-4686-9ca1-49241bb11928" providerId="ADAL" clId="{E24F036B-D8E0-5849-B50C-3AA4AC87D301}" dt="2024-05-10T14:38:26.351" v="395" actId="26606"/>
          <ac:spMkLst>
            <pc:docMk/>
            <pc:sldMk cId="3317322749" sldId="312"/>
            <ac:spMk id="12" creationId="{55B419A7-F817-4767-8CCB-FB0E189C4ACD}"/>
          </ac:spMkLst>
        </pc:spChg>
        <pc:spChg chg="add">
          <ac:chgData name="Julien Pooya Weihs" userId="478b2ab9-b2a7-4686-9ca1-49241bb11928" providerId="ADAL" clId="{E24F036B-D8E0-5849-B50C-3AA4AC87D301}" dt="2024-05-10T14:38:26.351" v="395" actId="26606"/>
          <ac:spMkLst>
            <pc:docMk/>
            <pc:sldMk cId="3317322749" sldId="312"/>
            <ac:spMk id="14" creationId="{E4398140-F067-40E9-892C-4DB04C70BC55}"/>
          </ac:spMkLst>
        </pc:spChg>
        <pc:spChg chg="add">
          <ac:chgData name="Julien Pooya Weihs" userId="478b2ab9-b2a7-4686-9ca1-49241bb11928" providerId="ADAL" clId="{E24F036B-D8E0-5849-B50C-3AA4AC87D301}" dt="2024-05-10T14:38:26.351" v="395" actId="26606"/>
          <ac:spMkLst>
            <pc:docMk/>
            <pc:sldMk cId="3317322749" sldId="312"/>
            <ac:spMk id="18" creationId="{7021D92D-08FF-45A6-9109-AC9462C7E8E3}"/>
          </ac:spMkLst>
        </pc:spChg>
        <pc:picChg chg="add">
          <ac:chgData name="Julien Pooya Weihs" userId="478b2ab9-b2a7-4686-9ca1-49241bb11928" providerId="ADAL" clId="{E24F036B-D8E0-5849-B50C-3AA4AC87D301}" dt="2024-05-10T14:38:26.351" v="395" actId="26606"/>
          <ac:picMkLst>
            <pc:docMk/>
            <pc:sldMk cId="3317322749" sldId="312"/>
            <ac:picMk id="4" creationId="{DCE5AA8E-8D37-CC79-B3BE-C8769F0ED092}"/>
          </ac:picMkLst>
        </pc:picChg>
        <pc:cxnChg chg="add">
          <ac:chgData name="Julien Pooya Weihs" userId="478b2ab9-b2a7-4686-9ca1-49241bb11928" providerId="ADAL" clId="{E24F036B-D8E0-5849-B50C-3AA4AC87D301}" dt="2024-05-10T14:38:26.351" v="395" actId="26606"/>
          <ac:cxnSpMkLst>
            <pc:docMk/>
            <pc:sldMk cId="3317322749" sldId="312"/>
            <ac:cxnSpMk id="10" creationId="{0CB1C732-7193-4253-8746-850D090A6B4E}"/>
          </ac:cxnSpMkLst>
        </pc:cxnChg>
        <pc:cxnChg chg="add">
          <ac:chgData name="Julien Pooya Weihs" userId="478b2ab9-b2a7-4686-9ca1-49241bb11928" providerId="ADAL" clId="{E24F036B-D8E0-5849-B50C-3AA4AC87D301}" dt="2024-05-10T14:38:26.351" v="395" actId="26606"/>
          <ac:cxnSpMkLst>
            <pc:docMk/>
            <pc:sldMk cId="3317322749" sldId="312"/>
            <ac:cxnSpMk id="16" creationId="{17726E8A-324C-4684-96F2-AFDDFB2F1441}"/>
          </ac:cxnSpMkLst>
        </pc:cxnChg>
      </pc:sldChg>
      <pc:sldChg chg="add">
        <pc:chgData name="Julien Pooya Weihs" userId="478b2ab9-b2a7-4686-9ca1-49241bb11928" providerId="ADAL" clId="{E24F036B-D8E0-5849-B50C-3AA4AC87D301}" dt="2024-05-10T14:39:52.455" v="400"/>
        <pc:sldMkLst>
          <pc:docMk/>
          <pc:sldMk cId="1434330949" sldId="313"/>
        </pc:sldMkLst>
      </pc:sldChg>
      <pc:sldChg chg="add">
        <pc:chgData name="Julien Pooya Weihs" userId="478b2ab9-b2a7-4686-9ca1-49241bb11928" providerId="ADAL" clId="{E24F036B-D8E0-5849-B50C-3AA4AC87D301}" dt="2024-05-10T14:39:53.480" v="401"/>
        <pc:sldMkLst>
          <pc:docMk/>
          <pc:sldMk cId="3992497712" sldId="314"/>
        </pc:sldMkLst>
      </pc:sldChg>
      <pc:sldChg chg="addSp modSp new mod">
        <pc:chgData name="Julien Pooya Weihs" userId="478b2ab9-b2a7-4686-9ca1-49241bb11928" providerId="ADAL" clId="{E24F036B-D8E0-5849-B50C-3AA4AC87D301}" dt="2024-05-10T16:07:43.660" v="406" actId="962"/>
        <pc:sldMkLst>
          <pc:docMk/>
          <pc:sldMk cId="205879671" sldId="327"/>
        </pc:sldMkLst>
        <pc:picChg chg="add mod">
          <ac:chgData name="Julien Pooya Weihs" userId="478b2ab9-b2a7-4686-9ca1-49241bb11928" providerId="ADAL" clId="{E24F036B-D8E0-5849-B50C-3AA4AC87D301}" dt="2024-05-10T16:07:43.660" v="406" actId="962"/>
          <ac:picMkLst>
            <pc:docMk/>
            <pc:sldMk cId="205879671" sldId="327"/>
            <ac:picMk id="3" creationId="{55C82610-1475-B9C7-081D-A60A4055D50C}"/>
          </ac:picMkLst>
        </pc:picChg>
      </pc:sldChg>
      <pc:sldMasterChg chg="del delSldLayout">
        <pc:chgData name="Julien Pooya Weihs" userId="478b2ab9-b2a7-4686-9ca1-49241bb11928" providerId="ADAL" clId="{E24F036B-D8E0-5849-B50C-3AA4AC87D301}" dt="2024-05-10T14:28:14.486" v="41" actId="26606"/>
        <pc:sldMasterMkLst>
          <pc:docMk/>
          <pc:sldMasterMk cId="2158855888" sldId="2147483648"/>
        </pc:sldMasterMkLst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611083246" sldId="2147483649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2897439782" sldId="2147483650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3328008467" sldId="2147483651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1915713682" sldId="2147483652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3647991744" sldId="2147483653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2966760018" sldId="2147483654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2197422408" sldId="2147483655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2862070259" sldId="2147483656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4287190794" sldId="2147483657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3157895385" sldId="2147483658"/>
          </pc:sldLayoutMkLst>
        </pc:sldLayoutChg>
        <pc:sldLayoutChg chg="del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2158855888" sldId="2147483648"/>
            <pc:sldLayoutMk cId="2061292104" sldId="2147483659"/>
          </pc:sldLayoutMkLst>
        </pc:sldLayoutChg>
      </pc:sldMasterChg>
      <pc:sldMasterChg chg="add replId addSldLayout">
        <pc:chgData name="Julien Pooya Weihs" userId="478b2ab9-b2a7-4686-9ca1-49241bb11928" providerId="ADAL" clId="{E24F036B-D8E0-5849-B50C-3AA4AC87D301}" dt="2024-05-10T14:28:14.486" v="41" actId="26606"/>
        <pc:sldMasterMkLst>
          <pc:docMk/>
          <pc:sldMasterMk cId="887111751" sldId="2147483660"/>
        </pc:sldMasterMkLst>
        <pc:sldLayoutChg chg="ad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2161634495" sldId="2147483661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407396631" sldId="2147483662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4165992552" sldId="2147483663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3875047543" sldId="2147483664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1259455805" sldId="2147483665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2815890416" sldId="2147483666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2280304039" sldId="2147483667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1532731787" sldId="2147483668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1449631486" sldId="2147483669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398320440" sldId="2147483670"/>
          </pc:sldLayoutMkLst>
        </pc:sldLayoutChg>
        <pc:sldLayoutChg chg="add replId">
          <pc:chgData name="Julien Pooya Weihs" userId="478b2ab9-b2a7-4686-9ca1-49241bb11928" providerId="ADAL" clId="{E24F036B-D8E0-5849-B50C-3AA4AC87D301}" dt="2024-05-10T14:28:14.486" v="41" actId="26606"/>
          <pc:sldLayoutMkLst>
            <pc:docMk/>
            <pc:sldMasterMk cId="887111751" sldId="2147483660"/>
            <pc:sldLayoutMk cId="1697348953" sldId="2147483671"/>
          </pc:sldLayoutMkLst>
        </pc:sldLayoutChg>
      </pc:sldMasterChg>
    </pc:docChg>
  </pc:docChgLst>
  <pc:docChgLst>
    <pc:chgData name="Idunn Hana" userId="S::kay012@uib.no::62ab8fd7-5133-4462-b466-822c4c75c6d7" providerId="AD" clId="Web-{9E7587D0-C179-81F2-9A0C-605F93515480}"/>
    <pc:docChg chg="modSld">
      <pc:chgData name="Idunn Hana" userId="S::kay012@uib.no::62ab8fd7-5133-4462-b466-822c4c75c6d7" providerId="AD" clId="Web-{9E7587D0-C179-81F2-9A0C-605F93515480}" dt="2024-05-10T16:08:27.056" v="25"/>
      <pc:docMkLst>
        <pc:docMk/>
      </pc:docMkLst>
      <pc:sldChg chg="addSp modSp">
        <pc:chgData name="Idunn Hana" userId="S::kay012@uib.no::62ab8fd7-5133-4462-b466-822c4c75c6d7" providerId="AD" clId="Web-{9E7587D0-C179-81F2-9A0C-605F93515480}" dt="2024-05-10T16:08:27.056" v="25"/>
        <pc:sldMkLst>
          <pc:docMk/>
          <pc:sldMk cId="1434330949" sldId="313"/>
        </pc:sldMkLst>
        <pc:picChg chg="add mod">
          <ac:chgData name="Idunn Hana" userId="S::kay012@uib.no::62ab8fd7-5133-4462-b466-822c4c75c6d7" providerId="AD" clId="Web-{9E7587D0-C179-81F2-9A0C-605F93515480}" dt="2024-05-10T16:08:05.946" v="24" actId="1076"/>
          <ac:picMkLst>
            <pc:docMk/>
            <pc:sldMk cId="1434330949" sldId="313"/>
            <ac:picMk id="2" creationId="{2837ED4E-ABF6-1D8F-04E8-CF1BF44623EA}"/>
          </ac:picMkLst>
        </pc:picChg>
        <pc:picChg chg="mod">
          <ac:chgData name="Idunn Hana" userId="S::kay012@uib.no::62ab8fd7-5133-4462-b466-822c4c75c6d7" providerId="AD" clId="Web-{9E7587D0-C179-81F2-9A0C-605F93515480}" dt="2024-05-10T16:07:59.633" v="21" actId="1076"/>
          <ac:picMkLst>
            <pc:docMk/>
            <pc:sldMk cId="1434330949" sldId="313"/>
            <ac:picMk id="4" creationId="{C7945862-5F40-89E3-690B-247BB3F226DB}"/>
          </ac:picMkLst>
        </pc:picChg>
        <pc:picChg chg="mod">
          <ac:chgData name="Idunn Hana" userId="S::kay012@uib.no::62ab8fd7-5133-4462-b466-822c4c75c6d7" providerId="AD" clId="Web-{9E7587D0-C179-81F2-9A0C-605F93515480}" dt="2024-05-10T16:08:01.415" v="22" actId="1076"/>
          <ac:picMkLst>
            <pc:docMk/>
            <pc:sldMk cId="1434330949" sldId="313"/>
            <ac:picMk id="5" creationId="{AFF505FB-32AD-4C23-F4A4-2DFA30F440CE}"/>
          </ac:picMkLst>
        </pc:picChg>
        <pc:cxnChg chg="add">
          <ac:chgData name="Idunn Hana" userId="S::kay012@uib.no::62ab8fd7-5133-4462-b466-822c4c75c6d7" providerId="AD" clId="Web-{9E7587D0-C179-81F2-9A0C-605F93515480}" dt="2024-05-10T16:08:27.056" v="25"/>
          <ac:cxnSpMkLst>
            <pc:docMk/>
            <pc:sldMk cId="1434330949" sldId="313"/>
            <ac:cxnSpMk id="3" creationId="{4761AB3E-A311-F307-3648-E5CBAA6FC41E}"/>
          </ac:cxnSpMkLst>
        </pc:cxnChg>
      </pc:sldChg>
      <pc:sldChg chg="addSp delSp modSp">
        <pc:chgData name="Idunn Hana" userId="S::kay012@uib.no::62ab8fd7-5133-4462-b466-822c4c75c6d7" providerId="AD" clId="Web-{9E7587D0-C179-81F2-9A0C-605F93515480}" dt="2024-05-10T15:46:49.610" v="7"/>
        <pc:sldMkLst>
          <pc:docMk/>
          <pc:sldMk cId="3127459363" sldId="318"/>
        </pc:sldMkLst>
        <pc:spChg chg="del">
          <ac:chgData name="Idunn Hana" userId="S::kay012@uib.no::62ab8fd7-5133-4462-b466-822c4c75c6d7" providerId="AD" clId="Web-{9E7587D0-C179-81F2-9A0C-605F93515480}" dt="2024-05-10T15:46:49.610" v="7"/>
          <ac:spMkLst>
            <pc:docMk/>
            <pc:sldMk cId="3127459363" sldId="318"/>
            <ac:spMk id="3" creationId="{13EB08C2-8703-2FBF-F1DF-501E3293C2F0}"/>
          </ac:spMkLst>
        </pc:spChg>
        <pc:picChg chg="del">
          <ac:chgData name="Idunn Hana" userId="S::kay012@uib.no::62ab8fd7-5133-4462-b466-822c4c75c6d7" providerId="AD" clId="Web-{9E7587D0-C179-81F2-9A0C-605F93515480}" dt="2024-05-10T15:46:36.719" v="4"/>
          <ac:picMkLst>
            <pc:docMk/>
            <pc:sldMk cId="3127459363" sldId="318"/>
            <ac:picMk id="5" creationId="{87922ED7-E916-214F-E0A2-7EC7DD2C6CF9}"/>
          </ac:picMkLst>
        </pc:picChg>
        <pc:picChg chg="add mod">
          <ac:chgData name="Idunn Hana" userId="S::kay012@uib.no::62ab8fd7-5133-4462-b466-822c4c75c6d7" providerId="AD" clId="Web-{9E7587D0-C179-81F2-9A0C-605F93515480}" dt="2024-05-10T15:46:47.078" v="6" actId="1076"/>
          <ac:picMkLst>
            <pc:docMk/>
            <pc:sldMk cId="3127459363" sldId="318"/>
            <ac:picMk id="7" creationId="{1700B0D5-42FB-9CD1-49B5-8D58419691A6}"/>
          </ac:picMkLst>
        </pc:picChg>
      </pc:sldChg>
      <pc:sldChg chg="addSp modSp">
        <pc:chgData name="Idunn Hana" userId="S::kay012@uib.no::62ab8fd7-5133-4462-b466-822c4c75c6d7" providerId="AD" clId="Web-{9E7587D0-C179-81F2-9A0C-605F93515480}" dt="2024-05-10T15:39:27.174" v="3" actId="1076"/>
        <pc:sldMkLst>
          <pc:docMk/>
          <pc:sldMk cId="1156121945" sldId="321"/>
        </pc:sldMkLst>
        <pc:picChg chg="add mod">
          <ac:chgData name="Idunn Hana" userId="S::kay012@uib.no::62ab8fd7-5133-4462-b466-822c4c75c6d7" providerId="AD" clId="Web-{9E7587D0-C179-81F2-9A0C-605F93515480}" dt="2024-05-10T15:39:27.174" v="3" actId="1076"/>
          <ac:picMkLst>
            <pc:docMk/>
            <pc:sldMk cId="1156121945" sldId="321"/>
            <ac:picMk id="2" creationId="{85D7D670-7E9E-1D5E-4D0B-3A45E85BED93}"/>
          </ac:picMkLst>
        </pc:picChg>
      </pc:sldChg>
      <pc:sldChg chg="addSp modSp">
        <pc:chgData name="Idunn Hana" userId="S::kay012@uib.no::62ab8fd7-5133-4462-b466-822c4c75c6d7" providerId="AD" clId="Web-{9E7587D0-C179-81F2-9A0C-605F93515480}" dt="2024-05-10T16:00:07.246" v="17" actId="1076"/>
        <pc:sldMkLst>
          <pc:docMk/>
          <pc:sldMk cId="2687888208" sldId="326"/>
        </pc:sldMkLst>
        <pc:picChg chg="add mod">
          <ac:chgData name="Idunn Hana" userId="S::kay012@uib.no::62ab8fd7-5133-4462-b466-822c4c75c6d7" providerId="AD" clId="Web-{9E7587D0-C179-81F2-9A0C-605F93515480}" dt="2024-05-10T16:00:07.246" v="17" actId="1076"/>
          <ac:picMkLst>
            <pc:docMk/>
            <pc:sldMk cId="2687888208" sldId="326"/>
            <ac:picMk id="4" creationId="{332C9445-16D3-6D42-DBBA-AB4F2459AA07}"/>
          </ac:picMkLst>
        </pc:picChg>
        <pc:picChg chg="mod">
          <ac:chgData name="Idunn Hana" userId="S::kay012@uib.no::62ab8fd7-5133-4462-b466-822c4c75c6d7" providerId="AD" clId="Web-{9E7587D0-C179-81F2-9A0C-605F93515480}" dt="2024-05-10T16:00:01.400" v="14" actId="1076"/>
          <ac:picMkLst>
            <pc:docMk/>
            <pc:sldMk cId="2687888208" sldId="326"/>
            <ac:picMk id="5" creationId="{4F7EDBFB-4368-F5E5-2CAA-4217FB5F31B7}"/>
          </ac:picMkLst>
        </pc:picChg>
      </pc:sldChg>
    </pc:docChg>
  </pc:docChgLst>
  <pc:docChgLst>
    <pc:chgData name="Daniel Oddmund Lid" userId="S::dli005@uib.no::2cec58bb-b0dd-4ac0-991e-fcf2352ea905" providerId="AD" clId="Web-{C2CF86BC-5B8D-85CB-B0D1-D43880F19C57}"/>
    <pc:docChg chg="modSld">
      <pc:chgData name="Daniel Oddmund Lid" userId="S::dli005@uib.no::2cec58bb-b0dd-4ac0-991e-fcf2352ea905" providerId="AD" clId="Web-{C2CF86BC-5B8D-85CB-B0D1-D43880F19C57}" dt="2024-05-10T16:03:50.034" v="0"/>
      <pc:docMkLst>
        <pc:docMk/>
      </pc:docMkLst>
      <pc:sldChg chg="addSp modSp">
        <pc:chgData name="Daniel Oddmund Lid" userId="S::dli005@uib.no::2cec58bb-b0dd-4ac0-991e-fcf2352ea905" providerId="AD" clId="Web-{C2CF86BC-5B8D-85CB-B0D1-D43880F19C57}" dt="2024-05-10T16:03:50.034" v="0"/>
        <pc:sldMkLst>
          <pc:docMk/>
          <pc:sldMk cId="1094031879" sldId="312"/>
        </pc:sldMkLst>
        <pc:picChg chg="add mod">
          <ac:chgData name="Daniel Oddmund Lid" userId="S::dli005@uib.no::2cec58bb-b0dd-4ac0-991e-fcf2352ea905" providerId="AD" clId="Web-{C2CF86BC-5B8D-85CB-B0D1-D43880F19C57}" dt="2024-05-10T16:03:50.034" v="0"/>
          <ac:picMkLst>
            <pc:docMk/>
            <pc:sldMk cId="1094031879" sldId="312"/>
            <ac:picMk id="2" creationId="{243C35ED-DEAE-21E9-3D29-79760898A9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4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3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73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0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9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5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04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99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1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25974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en-NO" sz="5200" i="0">
                <a:solidFill>
                  <a:srgbClr val="FFFFFF"/>
                </a:solidFill>
                <a:latin typeface="Aptos Display" panose="020B0004020202020204" pitchFamily="34" charset="0"/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NO" sz="2400">
                <a:solidFill>
                  <a:srgbClr val="FFFFFF"/>
                </a:solidFill>
                <a:latin typeface="Aptos" panose="020B0004020202020204" pitchFamily="34" charset="0"/>
              </a:rPr>
              <a:t>Group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05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red and blue line&#10;&#10;Description automatically generated">
            <a:extLst>
              <a:ext uri="{FF2B5EF4-FFF2-40B4-BE49-F238E27FC236}">
                <a16:creationId xmlns:a16="http://schemas.microsoft.com/office/drawing/2014/main" id="{C7945862-5F40-89E3-690B-247BB3F2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9" y="2053001"/>
            <a:ext cx="2057400" cy="411480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FF505FB-32AD-4C23-F4A4-2DFA30F4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36" y="2065376"/>
            <a:ext cx="6839857" cy="411117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FD309D1-8E12-C0A4-67FC-A28E6A074C11}"/>
              </a:ext>
            </a:extLst>
          </p:cNvPr>
          <p:cNvSpPr>
            <a:spLocks noGrp="1"/>
          </p:cNvSpPr>
          <p:nvPr/>
        </p:nvSpPr>
        <p:spPr>
          <a:xfrm>
            <a:off x="758952" y="857698"/>
            <a:ext cx="10671048" cy="499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0" err="1"/>
              <a:t>Hornbanki</a:t>
            </a:r>
          </a:p>
        </p:txBody>
      </p:sp>
      <p:pic>
        <p:nvPicPr>
          <p:cNvPr id="2" name="Picture 1" descr="A map of the country&#10;&#10;Description automatically generated">
            <a:extLst>
              <a:ext uri="{FF2B5EF4-FFF2-40B4-BE49-F238E27FC236}">
                <a16:creationId xmlns:a16="http://schemas.microsoft.com/office/drawing/2014/main" id="{2837ED4E-ABF6-1D8F-04E8-CF1BF446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97" y="141515"/>
            <a:ext cx="2271663" cy="24275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1AB3E-A311-F307-3648-E5CBAA6FC41E}"/>
              </a:ext>
            </a:extLst>
          </p:cNvPr>
          <p:cNvCxnSpPr/>
          <p:nvPr/>
        </p:nvCxnSpPr>
        <p:spPr>
          <a:xfrm flipV="1">
            <a:off x="2237013" y="2628900"/>
            <a:ext cx="947057" cy="34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Video 8" descr="Dramatic Cloudy Dark Sky">
            <a:extLst>
              <a:ext uri="{FF2B5EF4-FFF2-40B4-BE49-F238E27FC236}">
                <a16:creationId xmlns:a16="http://schemas.microsoft.com/office/drawing/2014/main" id="{7C0C51BD-79E5-0966-70A6-B8B70D4392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76CDF1-6A1E-445E-91B6-686D6C91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60126" y="-1373875"/>
            <a:ext cx="6858000" cy="960574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AE0E-5BC3-869B-F413-6E5CB5B5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624" y="1143000"/>
            <a:ext cx="530352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Atmosphere plots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8864" y="4291242"/>
            <a:ext cx="52120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C54D68F-8112-FA96-6AA6-CCFCD52A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A7B3123-2D1A-E4C0-02D5-20454B095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 descr="Et bilde som inneholder tekst, skjermbilde, diagram, line&#10;&#10;Automatisk generert beskrivelse">
            <a:extLst>
              <a:ext uri="{FF2B5EF4-FFF2-40B4-BE49-F238E27FC236}">
                <a16:creationId xmlns:a16="http://schemas.microsoft.com/office/drawing/2014/main" id="{6681AE78-AFDC-F05A-E124-5C755597A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" y="1111553"/>
            <a:ext cx="6163733" cy="4640942"/>
          </a:xfrm>
          <a:prstGeom prst="rect">
            <a:avLst/>
          </a:prstGeom>
        </p:spPr>
      </p:pic>
      <p:pic>
        <p:nvPicPr>
          <p:cNvPr id="5" name="Bilde 4" descr="Et bilde som inneholder tekst, skjermbilde, diagram, line&#10;&#10;Automatisk generert beskrivelse">
            <a:extLst>
              <a:ext uri="{FF2B5EF4-FFF2-40B4-BE49-F238E27FC236}">
                <a16:creationId xmlns:a16="http://schemas.microsoft.com/office/drawing/2014/main" id="{53835E68-93B5-2D1B-D321-C4750A227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03" y="1340271"/>
            <a:ext cx="5911702" cy="4416056"/>
          </a:xfrm>
          <a:prstGeom prst="rect">
            <a:avLst/>
          </a:prstGeom>
        </p:spPr>
      </p:pic>
      <p:pic>
        <p:nvPicPr>
          <p:cNvPr id="6" name="Bilde 5" descr="Et bilde som inneholder tekst, skjermbilde, diagram, line&#10;&#10;Automatisk generert beskrivelse">
            <a:extLst>
              <a:ext uri="{FF2B5EF4-FFF2-40B4-BE49-F238E27FC236}">
                <a16:creationId xmlns:a16="http://schemas.microsoft.com/office/drawing/2014/main" id="{06F44E46-863A-4C1C-E2E3-F9B42980E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" y="911981"/>
            <a:ext cx="6167640" cy="48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2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C1F0AE-B789-6A02-F85B-30EF2CBE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797F8DD-46A2-7CB5-B6DD-78C0ED4FD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 descr="Et bilde som inneholder tekst, skjermbilde, line, diagram&#10;&#10;Automatisk generert beskrivelse">
            <a:extLst>
              <a:ext uri="{FF2B5EF4-FFF2-40B4-BE49-F238E27FC236}">
                <a16:creationId xmlns:a16="http://schemas.microsoft.com/office/drawing/2014/main" id="{EE92F816-3FA5-06F5-5539-F607E7FE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726"/>
            <a:ext cx="6096000" cy="4090641"/>
          </a:xfrm>
          <a:prstGeom prst="rect">
            <a:avLst/>
          </a:prstGeom>
        </p:spPr>
      </p:pic>
      <p:pic>
        <p:nvPicPr>
          <p:cNvPr id="5" name="Bilde 4" descr="Et bilde som inneholder tekst, skjermbilde, Plottdiagram, line&#10;&#10;Automatisk generert beskrivelse">
            <a:extLst>
              <a:ext uri="{FF2B5EF4-FFF2-40B4-BE49-F238E27FC236}">
                <a16:creationId xmlns:a16="http://schemas.microsoft.com/office/drawing/2014/main" id="{B23BB668-F2AA-8675-224E-0964F3E15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77" y="1489514"/>
            <a:ext cx="6210904" cy="39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4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Et bilde som inneholder tekst, skjermbilde, diagram, Font&#10;&#10;Automatisk generert beskrivelse">
            <a:extLst>
              <a:ext uri="{FF2B5EF4-FFF2-40B4-BE49-F238E27FC236}">
                <a16:creationId xmlns:a16="http://schemas.microsoft.com/office/drawing/2014/main" id="{F6A3D835-6DE7-65C4-CD01-10EA9931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10" y="518886"/>
            <a:ext cx="7760304" cy="58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9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87A6E8-4318-DF95-463E-268EF921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80DC58E-93A0-1DB4-82F2-577DBCE53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 descr="Et bilde som inneholder diagram, sirkel, tekst, line&#10;&#10;Automatisk generert beskrivelse">
            <a:extLst>
              <a:ext uri="{FF2B5EF4-FFF2-40B4-BE49-F238E27FC236}">
                <a16:creationId xmlns:a16="http://schemas.microsoft.com/office/drawing/2014/main" id="{33504E40-5C42-9B35-158F-4073E4C5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" y="591456"/>
            <a:ext cx="5616174" cy="5677284"/>
          </a:xfrm>
          <a:prstGeom prst="rect">
            <a:avLst/>
          </a:prstGeom>
        </p:spPr>
      </p:pic>
      <p:pic>
        <p:nvPicPr>
          <p:cNvPr id="5" name="Bilde 4" descr="Et bilde som inneholder tekst, skjermbilde, diagram, line&#10;&#10;Automatisk generert beskrivelse">
            <a:extLst>
              <a:ext uri="{FF2B5EF4-FFF2-40B4-BE49-F238E27FC236}">
                <a16:creationId xmlns:a16="http://schemas.microsoft.com/office/drawing/2014/main" id="{40D74A8F-34A3-1793-6499-EE06D4E63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8"/>
          <a:stretch/>
        </p:blipFill>
        <p:spPr>
          <a:xfrm>
            <a:off x="5594267" y="785531"/>
            <a:ext cx="6598569" cy="52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8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C9DEFAA-8B76-28B6-F626-8FD4822C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3DB0DD1-DDA6-0D13-02E1-A50DB6506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 descr="Et bilde som inneholder tekst, diagram, Plottdiagram, skjermbilde&#10;&#10;Automatisk generert beskrivelse">
            <a:extLst>
              <a:ext uri="{FF2B5EF4-FFF2-40B4-BE49-F238E27FC236}">
                <a16:creationId xmlns:a16="http://schemas.microsoft.com/office/drawing/2014/main" id="{46693A7B-9125-B985-90E9-072A9421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991" y="945778"/>
            <a:ext cx="5779044" cy="5493122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D536C7A4-E069-45B6-845F-2C8E85EFAC67}"/>
              </a:ext>
            </a:extLst>
          </p:cNvPr>
          <p:cNvSpPr txBox="1"/>
          <p:nvPr/>
        </p:nvSpPr>
        <p:spPr>
          <a:xfrm>
            <a:off x="4969809" y="28294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400" b="1"/>
              <a:t>GPS DATA</a:t>
            </a:r>
          </a:p>
        </p:txBody>
      </p:sp>
    </p:spTree>
    <p:extLst>
      <p:ext uri="{BB962C8B-B14F-4D97-AF65-F5344CB8AC3E}">
        <p14:creationId xmlns:p14="http://schemas.microsoft.com/office/powerpoint/2010/main" val="386729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16C32D6-1D13-FE1A-F001-77EBEF37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FC61FAB-4EE9-B94B-88FA-62569C1A4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 descr="Et bilde som inneholder tekst, diagram, line, Plottdiagram&#10;&#10;Automatisk generert beskrivelse">
            <a:extLst>
              <a:ext uri="{FF2B5EF4-FFF2-40B4-BE49-F238E27FC236}">
                <a16:creationId xmlns:a16="http://schemas.microsoft.com/office/drawing/2014/main" id="{39CA4249-05F0-D0E1-3EF8-7800F2446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3" r="-3099" b="-203"/>
          <a:stretch/>
        </p:blipFill>
        <p:spPr>
          <a:xfrm>
            <a:off x="6493246" y="598395"/>
            <a:ext cx="5424771" cy="5515534"/>
          </a:xfrm>
          <a:prstGeom prst="rect">
            <a:avLst/>
          </a:prstGeom>
        </p:spPr>
      </p:pic>
      <p:pic>
        <p:nvPicPr>
          <p:cNvPr id="6" name="Bilde 5" descr="Et bilde som inneholder tekst, diagram&#10;&#10;Automatisk generert beskrivelse">
            <a:extLst>
              <a:ext uri="{FF2B5EF4-FFF2-40B4-BE49-F238E27FC236}">
                <a16:creationId xmlns:a16="http://schemas.microsoft.com/office/drawing/2014/main" id="{AFED1F22-9C2E-EF51-3E82-3AD054A21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7" y="598395"/>
            <a:ext cx="5212969" cy="55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0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Video 19" descr="Binary Code Globe">
            <a:extLst>
              <a:ext uri="{FF2B5EF4-FFF2-40B4-BE49-F238E27FC236}">
                <a16:creationId xmlns:a16="http://schemas.microsoft.com/office/drawing/2014/main" id="{AC7639B9-C3A2-B6E1-7E61-5AE561D9E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B76CDF1-6A1E-445E-91B6-686D6C91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60126" y="-1373875"/>
            <a:ext cx="6858000" cy="960574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FBBA7-6D10-97F6-F954-A36F628D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624" y="1143000"/>
            <a:ext cx="530352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8864" y="4291242"/>
            <a:ext cx="52120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5D0BB-4434-7B52-F82B-8543B4676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243C35ED-DEAE-21E9-3D29-79760898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509588"/>
            <a:ext cx="121824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3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north pole&#10;&#10;Description automatically generated">
            <a:extLst>
              <a:ext uri="{FF2B5EF4-FFF2-40B4-BE49-F238E27FC236}">
                <a16:creationId xmlns:a16="http://schemas.microsoft.com/office/drawing/2014/main" id="{55C82610-1475-B9C7-081D-A60A4055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06" y="0"/>
            <a:ext cx="5031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Ocean Waves">
            <a:extLst>
              <a:ext uri="{FF2B5EF4-FFF2-40B4-BE49-F238E27FC236}">
                <a16:creationId xmlns:a16="http://schemas.microsoft.com/office/drawing/2014/main" id="{69AA3F17-856F-7D1C-D90E-613B7138F5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76CDF1-6A1E-445E-91B6-686D6C91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60126" y="-1373875"/>
            <a:ext cx="6858000" cy="960574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6141D-B29C-7DB7-A53A-0FB13FE8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624" y="1143000"/>
            <a:ext cx="530352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Ocean plots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8864" y="4291242"/>
            <a:ext cx="52120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3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C76228C-FD63-57E4-3615-F6F76F06E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08725"/>
            <a:ext cx="10671048" cy="1144931"/>
          </a:xfrm>
        </p:spPr>
        <p:txBody>
          <a:bodyPr>
            <a:normAutofit/>
          </a:bodyPr>
          <a:lstStyle/>
          <a:p>
            <a:r>
              <a:rPr lang="en-US" sz="2800" i="0">
                <a:ea typeface="+mn-lt"/>
                <a:cs typeface="+mn-lt"/>
              </a:rPr>
              <a:t>The Expedition PS107 of the Research Vessel POLARSTERN to the Fram Strait and the AWI-HAUSGARTEN in 2017</a:t>
            </a:r>
            <a:endParaRPr lang="en-US"/>
          </a:p>
        </p:txBody>
      </p:sp>
      <p:pic>
        <p:nvPicPr>
          <p:cNvPr id="5" name="Picture 8" descr="Et bilde som inneholder tekst, diagram, Plottdiagram, line&#10;&#10;Automatisk generert beskrivelse">
            <a:extLst>
              <a:ext uri="{FF2B5EF4-FFF2-40B4-BE49-F238E27FC236}">
                <a16:creationId xmlns:a16="http://schemas.microsoft.com/office/drawing/2014/main" id="{4F7EDBFB-4368-F5E5-2CAA-4217FB5F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48" y="1259580"/>
            <a:ext cx="8092155" cy="56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8A9B6C-E8E1-D7C1-E4D8-B3657980F480}"/>
              </a:ext>
            </a:extLst>
          </p:cNvPr>
          <p:cNvSpPr>
            <a:spLocks noGrp="1"/>
          </p:cNvSpPr>
          <p:nvPr/>
        </p:nvSpPr>
        <p:spPr>
          <a:xfrm>
            <a:off x="746857" y="244139"/>
            <a:ext cx="10767809" cy="163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i="0">
                <a:ea typeface="+mn-lt"/>
                <a:cs typeface="+mn-lt"/>
              </a:rPr>
              <a:t>Underway physical oceanography and carbon dioxide measurements during G.O. 2017-02/03</a:t>
            </a:r>
            <a:endParaRPr lang="en-US"/>
          </a:p>
        </p:txBody>
      </p:sp>
      <p:pic>
        <p:nvPicPr>
          <p:cNvPr id="10" name="Picture 9" descr="A graph of a map&#10;&#10;Description automatically generated">
            <a:extLst>
              <a:ext uri="{FF2B5EF4-FFF2-40B4-BE49-F238E27FC236}">
                <a16:creationId xmlns:a16="http://schemas.microsoft.com/office/drawing/2014/main" id="{9B17EF64-72F2-4DF6-D5EE-F3845FAA6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21" r="8134" b="3251"/>
          <a:stretch/>
        </p:blipFill>
        <p:spPr>
          <a:xfrm>
            <a:off x="2663276" y="1882861"/>
            <a:ext cx="6845203" cy="48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AAC0A4D7-6B23-1C5D-BAE6-09775E1B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755" y="2113180"/>
            <a:ext cx="6092700" cy="3636643"/>
          </a:xfrm>
          <a:prstGeom prst="rect">
            <a:avLst/>
          </a:prstGeom>
        </p:spPr>
      </p:pic>
      <p:pic>
        <p:nvPicPr>
          <p:cNvPr id="5" name="Picture 4" descr="A graph with numbers and a number of days&#10;&#10;Description automatically generated">
            <a:extLst>
              <a:ext uri="{FF2B5EF4-FFF2-40B4-BE49-F238E27FC236}">
                <a16:creationId xmlns:a16="http://schemas.microsoft.com/office/drawing/2014/main" id="{FEEC947D-8D88-2D81-8271-4FA0C094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95" y="2112777"/>
            <a:ext cx="6096000" cy="3638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AF9CC-A5F6-A9EB-30FF-6056063049C4}"/>
              </a:ext>
            </a:extLst>
          </p:cNvPr>
          <p:cNvSpPr txBox="1"/>
          <p:nvPr/>
        </p:nvSpPr>
        <p:spPr>
          <a:xfrm>
            <a:off x="430591" y="297544"/>
            <a:ext cx="1127639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262626"/>
                </a:solidFill>
              </a:rPr>
              <a:t>Underway physical oceanography and carbon dioxide measurements during G.O.</a:t>
            </a:r>
            <a:r>
              <a:rPr lang="en-US" sz="3600">
                <a:solidFill>
                  <a:srgbClr val="262626"/>
                </a:solidFill>
                <a:ea typeface="+mn-lt"/>
                <a:cs typeface="+mn-lt"/>
              </a:rPr>
              <a:t>2017-02/03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6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of different colors&#10;&#10;Description automatically generated">
            <a:extLst>
              <a:ext uri="{FF2B5EF4-FFF2-40B4-BE49-F238E27FC236}">
                <a16:creationId xmlns:a16="http://schemas.microsoft.com/office/drawing/2014/main" id="{801C887C-A5FC-D5B4-3FDF-7E461889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40" y="2239845"/>
            <a:ext cx="5227217" cy="3990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0B0D5-42FB-9CD1-49B5-8D584196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983" y="952812"/>
            <a:ext cx="4925290" cy="5902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E7A2B-BC0A-205B-396D-32A3D9C0B2F1}"/>
              </a:ext>
            </a:extLst>
          </p:cNvPr>
          <p:cNvSpPr txBox="1"/>
          <p:nvPr/>
        </p:nvSpPr>
        <p:spPr>
          <a:xfrm>
            <a:off x="-1" y="-1"/>
            <a:ext cx="754473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262626"/>
                </a:solidFill>
                <a:ea typeface="+mn-lt"/>
                <a:cs typeface="+mn-lt"/>
              </a:rPr>
              <a:t>Underway physical oceanography and carbon dioxide measurements during G.O.2017-02/03</a:t>
            </a:r>
            <a:endParaRPr lang="en-US" sz="3600"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5936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36371F"/>
      </a:dk2>
      <a:lt2>
        <a:srgbClr val="E8E2E4"/>
      </a:lt2>
      <a:accent1>
        <a:srgbClr val="20B789"/>
      </a:accent1>
      <a:accent2>
        <a:srgbClr val="14BA42"/>
      </a:accent2>
      <a:accent3>
        <a:srgbClr val="36B721"/>
      </a:accent3>
      <a:accent4>
        <a:srgbClr val="6CB313"/>
      </a:accent4>
      <a:accent5>
        <a:srgbClr val="A2A61D"/>
      </a:accent5>
      <a:accent6>
        <a:srgbClr val="D58B17"/>
      </a:accent6>
      <a:hlink>
        <a:srgbClr val="78892D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HeadlinesVTI</vt:lpstr>
      <vt:lpstr>Collaborative Scientific Python</vt:lpstr>
      <vt:lpstr>Datasets</vt:lpstr>
      <vt:lpstr>PowerPoint Presentation</vt:lpstr>
      <vt:lpstr>PowerPoint Presentation</vt:lpstr>
      <vt:lpstr>Ocean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Atmosphere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Pooya Weihs</dc:creator>
  <cp:revision>1</cp:revision>
  <dcterms:created xsi:type="dcterms:W3CDTF">2024-05-10T14:25:59Z</dcterms:created>
  <dcterms:modified xsi:type="dcterms:W3CDTF">2024-05-10T16:09:02Z</dcterms:modified>
</cp:coreProperties>
</file>